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303" r:id="rId13"/>
    <p:sldId id="267" r:id="rId14"/>
    <p:sldId id="268" r:id="rId15"/>
    <p:sldId id="278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302" r:id="rId27"/>
    <p:sldId id="292" r:id="rId28"/>
    <p:sldId id="304" r:id="rId29"/>
    <p:sldId id="296" r:id="rId30"/>
    <p:sldId id="293" r:id="rId31"/>
    <p:sldId id="294" r:id="rId32"/>
    <p:sldId id="295" r:id="rId33"/>
    <p:sldId id="297" r:id="rId34"/>
    <p:sldId id="298" r:id="rId35"/>
    <p:sldId id="299" r:id="rId36"/>
    <p:sldId id="300" r:id="rId37"/>
    <p:sldId id="301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774" autoAdjust="0"/>
    <p:restoredTop sz="95214" autoAdjust="0"/>
  </p:normalViewPr>
  <p:slideViewPr>
    <p:cSldViewPr>
      <p:cViewPr varScale="1">
        <p:scale>
          <a:sx n="65" d="100"/>
          <a:sy n="65" d="100"/>
        </p:scale>
        <p:origin x="90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9032-9F84-46B8-BE61-B00E2333024C}" type="datetimeFigureOut">
              <a:rPr lang="ko-KR" altLang="en-US" smtClean="0"/>
              <a:t>2021-08-18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88232-6D5B-45EA-AC02-C2CF2EA13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1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88232-6D5B-45EA-AC02-C2CF2EA13EB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1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88232-6D5B-45EA-AC02-C2CF2EA13EB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7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88232-6D5B-45EA-AC02-C2CF2EA13EB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62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88232-6D5B-45EA-AC02-C2CF2EA13EB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5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89.png"/><Relationship Id="rId12" Type="http://schemas.openxmlformats.org/officeDocument/2006/relationships/image" Target="../media/image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95.png"/><Relationship Id="rId10" Type="http://schemas.openxmlformats.org/officeDocument/2006/relationships/image" Target="../media/image92.png"/><Relationship Id="rId4" Type="http://schemas.openxmlformats.org/officeDocument/2006/relationships/image" Target="../media/image23.png"/><Relationship Id="rId9" Type="http://schemas.openxmlformats.org/officeDocument/2006/relationships/image" Target="../media/image91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24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99.png"/><Relationship Id="rId5" Type="http://schemas.openxmlformats.org/officeDocument/2006/relationships/image" Target="../media/image78.png"/><Relationship Id="rId15" Type="http://schemas.openxmlformats.org/officeDocument/2006/relationships/image" Target="../media/image103.png"/><Relationship Id="rId10" Type="http://schemas.openxmlformats.org/officeDocument/2006/relationships/image" Target="../media/image85.png"/><Relationship Id="rId4" Type="http://schemas.openxmlformats.org/officeDocument/2006/relationships/image" Target="../media/image23.png"/><Relationship Id="rId9" Type="http://schemas.openxmlformats.org/officeDocument/2006/relationships/image" Target="../media/image84.png"/><Relationship Id="rId1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01.pn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12" Type="http://schemas.openxmlformats.org/officeDocument/2006/relationships/image" Target="../media/image1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109.png"/><Relationship Id="rId5" Type="http://schemas.openxmlformats.org/officeDocument/2006/relationships/image" Target="../media/image78.png"/><Relationship Id="rId15" Type="http://schemas.openxmlformats.org/officeDocument/2006/relationships/image" Target="../media/image112.png"/><Relationship Id="rId10" Type="http://schemas.openxmlformats.org/officeDocument/2006/relationships/image" Target="../media/image85.png"/><Relationship Id="rId4" Type="http://schemas.openxmlformats.org/officeDocument/2006/relationships/image" Target="../media/image23.png"/><Relationship Id="rId9" Type="http://schemas.openxmlformats.org/officeDocument/2006/relationships/image" Target="../media/image84.png"/><Relationship Id="rId14" Type="http://schemas.openxmlformats.org/officeDocument/2006/relationships/image" Target="../media/image1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4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26" Type="http://schemas.openxmlformats.org/officeDocument/2006/relationships/image" Target="../media/image66.png"/><Relationship Id="rId3" Type="http://schemas.openxmlformats.org/officeDocument/2006/relationships/image" Target="../media/image118.png"/><Relationship Id="rId21" Type="http://schemas.openxmlformats.org/officeDocument/2006/relationships/image" Target="../media/image134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9.png"/><Relationship Id="rId20" Type="http://schemas.openxmlformats.org/officeDocument/2006/relationships/image" Target="../media/image133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24.png"/><Relationship Id="rId24" Type="http://schemas.openxmlformats.org/officeDocument/2006/relationships/image" Target="../media/image137.png"/><Relationship Id="rId5" Type="http://schemas.openxmlformats.org/officeDocument/2006/relationships/image" Target="../media/image23.pn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39.png"/><Relationship Id="rId10" Type="http://schemas.openxmlformats.org/officeDocument/2006/relationships/image" Target="../media/image123.png"/><Relationship Id="rId19" Type="http://schemas.openxmlformats.org/officeDocument/2006/relationships/image" Target="../media/image132.png"/><Relationship Id="rId4" Type="http://schemas.openxmlformats.org/officeDocument/2006/relationships/image" Target="../media/image119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Relationship Id="rId22" Type="http://schemas.openxmlformats.org/officeDocument/2006/relationships/image" Target="../media/image135.png"/><Relationship Id="rId27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2.png"/><Relationship Id="rId7" Type="http://schemas.openxmlformats.org/officeDocument/2006/relationships/image" Target="../media/image15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5.png"/><Relationship Id="rId21" Type="http://schemas.openxmlformats.org/officeDocument/2006/relationships/image" Target="../media/image14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24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2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23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01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74.png"/><Relationship Id="rId2" Type="http://schemas.openxmlformats.org/officeDocument/2006/relationships/image" Target="../media/image24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28.png"/><Relationship Id="rId5" Type="http://schemas.openxmlformats.org/officeDocument/2006/relationships/image" Target="../media/image156.png"/><Relationship Id="rId15" Type="http://schemas.openxmlformats.org/officeDocument/2006/relationships/image" Target="../media/image176.png"/><Relationship Id="rId10" Type="http://schemas.openxmlformats.org/officeDocument/2006/relationships/image" Target="../media/image142.png"/><Relationship Id="rId4" Type="http://schemas.openxmlformats.org/officeDocument/2006/relationships/image" Target="../media/image23.png"/><Relationship Id="rId9" Type="http://schemas.openxmlformats.org/officeDocument/2006/relationships/image" Target="../media/image167.png"/><Relationship Id="rId14" Type="http://schemas.openxmlformats.org/officeDocument/2006/relationships/image" Target="../media/image1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68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01.png"/><Relationship Id="rId5" Type="http://schemas.openxmlformats.org/officeDocument/2006/relationships/image" Target="../media/image156.png"/><Relationship Id="rId15" Type="http://schemas.openxmlformats.org/officeDocument/2006/relationships/image" Target="../media/image180.png"/><Relationship Id="rId10" Type="http://schemas.openxmlformats.org/officeDocument/2006/relationships/image" Target="../media/image178.png"/><Relationship Id="rId4" Type="http://schemas.openxmlformats.org/officeDocument/2006/relationships/image" Target="../media/image23.png"/><Relationship Id="rId9" Type="http://schemas.openxmlformats.org/officeDocument/2006/relationships/image" Target="../media/image128.png"/><Relationship Id="rId14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71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11" Type="http://schemas.openxmlformats.org/officeDocument/2006/relationships/image" Target="../media/image101.png"/><Relationship Id="rId5" Type="http://schemas.openxmlformats.org/officeDocument/2006/relationships/image" Target="../media/image156.png"/><Relationship Id="rId15" Type="http://schemas.openxmlformats.org/officeDocument/2006/relationships/image" Target="../media/image183.png"/><Relationship Id="rId10" Type="http://schemas.openxmlformats.org/officeDocument/2006/relationships/image" Target="../media/image181.png"/><Relationship Id="rId4" Type="http://schemas.openxmlformats.org/officeDocument/2006/relationships/image" Target="../media/image23.png"/><Relationship Id="rId9" Type="http://schemas.openxmlformats.org/officeDocument/2006/relationships/image" Target="../media/image128.png"/><Relationship Id="rId14" Type="http://schemas.openxmlformats.org/officeDocument/2006/relationships/image" Target="../media/image1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3" Type="http://schemas.openxmlformats.org/officeDocument/2006/relationships/image" Target="../media/image155.png"/><Relationship Id="rId7" Type="http://schemas.openxmlformats.org/officeDocument/2006/relationships/image" Target="../media/image142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" Type="http://schemas.openxmlformats.org/officeDocument/2006/relationships/image" Target="../media/image24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11" Type="http://schemas.openxmlformats.org/officeDocument/2006/relationships/image" Target="../media/image187.png"/><Relationship Id="rId5" Type="http://schemas.openxmlformats.org/officeDocument/2006/relationships/image" Target="../media/image184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23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97.png"/><Relationship Id="rId7" Type="http://schemas.openxmlformats.org/officeDocument/2006/relationships/image" Target="../media/image115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0.png"/><Relationship Id="rId26" Type="http://schemas.openxmlformats.org/officeDocument/2006/relationships/image" Target="../media/image218.png"/><Relationship Id="rId3" Type="http://schemas.openxmlformats.org/officeDocument/2006/relationships/image" Target="../media/image200.png"/><Relationship Id="rId21" Type="http://schemas.openxmlformats.org/officeDocument/2006/relationships/image" Target="../media/image213.png"/><Relationship Id="rId7" Type="http://schemas.openxmlformats.org/officeDocument/2006/relationships/image" Target="../media/image127.png"/><Relationship Id="rId12" Type="http://schemas.openxmlformats.org/officeDocument/2006/relationships/image" Target="../media/image205.png"/><Relationship Id="rId17" Type="http://schemas.openxmlformats.org/officeDocument/2006/relationships/image" Target="../media/image209.png"/><Relationship Id="rId25" Type="http://schemas.openxmlformats.org/officeDocument/2006/relationships/image" Target="../media/image217.png"/><Relationship Id="rId2" Type="http://schemas.openxmlformats.org/officeDocument/2006/relationships/image" Target="../media/image199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204.png"/><Relationship Id="rId24" Type="http://schemas.openxmlformats.org/officeDocument/2006/relationships/image" Target="../media/image216.png"/><Relationship Id="rId5" Type="http://schemas.openxmlformats.org/officeDocument/2006/relationships/image" Target="../media/image24.png"/><Relationship Id="rId15" Type="http://schemas.openxmlformats.org/officeDocument/2006/relationships/image" Target="../media/image207.png"/><Relationship Id="rId23" Type="http://schemas.openxmlformats.org/officeDocument/2006/relationships/image" Target="../media/image215.png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4" Type="http://schemas.openxmlformats.org/officeDocument/2006/relationships/image" Target="../media/image23.png"/><Relationship Id="rId9" Type="http://schemas.openxmlformats.org/officeDocument/2006/relationships/image" Target="../media/image202.png"/><Relationship Id="rId14" Type="http://schemas.openxmlformats.org/officeDocument/2006/relationships/image" Target="../media/image71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221.png"/><Relationship Id="rId21" Type="http://schemas.openxmlformats.org/officeDocument/2006/relationships/image" Target="../media/image238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17" Type="http://schemas.openxmlformats.org/officeDocument/2006/relationships/image" Target="../media/image112.png"/><Relationship Id="rId25" Type="http://schemas.openxmlformats.org/officeDocument/2006/relationships/image" Target="../media/image242.png"/><Relationship Id="rId2" Type="http://schemas.openxmlformats.org/officeDocument/2006/relationships/image" Target="../media/image220.png"/><Relationship Id="rId16" Type="http://schemas.openxmlformats.org/officeDocument/2006/relationships/image" Target="../media/image234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24" Type="http://schemas.openxmlformats.org/officeDocument/2006/relationships/image" Target="../media/image241.png"/><Relationship Id="rId5" Type="http://schemas.openxmlformats.org/officeDocument/2006/relationships/image" Target="../media/image223.png"/><Relationship Id="rId15" Type="http://schemas.openxmlformats.org/officeDocument/2006/relationships/image" Target="../media/image233.png"/><Relationship Id="rId23" Type="http://schemas.openxmlformats.org/officeDocument/2006/relationships/image" Target="../media/image240.png"/><Relationship Id="rId10" Type="http://schemas.openxmlformats.org/officeDocument/2006/relationships/image" Target="../media/image228.png"/><Relationship Id="rId19" Type="http://schemas.openxmlformats.org/officeDocument/2006/relationships/image" Target="../media/image236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Relationship Id="rId22" Type="http://schemas.openxmlformats.org/officeDocument/2006/relationships/image" Target="../media/image2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155.png"/><Relationship Id="rId7" Type="http://schemas.openxmlformats.org/officeDocument/2006/relationships/image" Target="../media/image2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11" Type="http://schemas.openxmlformats.org/officeDocument/2006/relationships/image" Target="../media/image249.png"/><Relationship Id="rId5" Type="http://schemas.openxmlformats.org/officeDocument/2006/relationships/image" Target="../media/image142.png"/><Relationship Id="rId10" Type="http://schemas.openxmlformats.org/officeDocument/2006/relationships/image" Target="../media/image248.jpeg"/><Relationship Id="rId4" Type="http://schemas.openxmlformats.org/officeDocument/2006/relationships/image" Target="../media/image23.png"/><Relationship Id="rId9" Type="http://schemas.openxmlformats.org/officeDocument/2006/relationships/image" Target="../media/image2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155.png"/><Relationship Id="rId7" Type="http://schemas.openxmlformats.org/officeDocument/2006/relationships/image" Target="../media/image1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1" Type="http://schemas.openxmlformats.org/officeDocument/2006/relationships/image" Target="../media/image254.png"/><Relationship Id="rId5" Type="http://schemas.openxmlformats.org/officeDocument/2006/relationships/image" Target="../media/image250.png"/><Relationship Id="rId10" Type="http://schemas.openxmlformats.org/officeDocument/2006/relationships/image" Target="../media/image253.png"/><Relationship Id="rId4" Type="http://schemas.openxmlformats.org/officeDocument/2006/relationships/image" Target="../media/image23.png"/><Relationship Id="rId9" Type="http://schemas.openxmlformats.org/officeDocument/2006/relationships/image" Target="../media/image2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101.png"/><Relationship Id="rId18" Type="http://schemas.openxmlformats.org/officeDocument/2006/relationships/image" Target="../media/image264.png"/><Relationship Id="rId3" Type="http://schemas.openxmlformats.org/officeDocument/2006/relationships/image" Target="../media/image255.PNG"/><Relationship Id="rId7" Type="http://schemas.openxmlformats.org/officeDocument/2006/relationships/image" Target="../media/image142.png"/><Relationship Id="rId12" Type="http://schemas.openxmlformats.org/officeDocument/2006/relationships/image" Target="../media/image259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58.png"/><Relationship Id="rId5" Type="http://schemas.openxmlformats.org/officeDocument/2006/relationships/image" Target="../media/image155.png"/><Relationship Id="rId15" Type="http://schemas.openxmlformats.org/officeDocument/2006/relationships/image" Target="../media/image261.png"/><Relationship Id="rId10" Type="http://schemas.openxmlformats.org/officeDocument/2006/relationships/image" Target="../media/image257.png"/><Relationship Id="rId4" Type="http://schemas.openxmlformats.org/officeDocument/2006/relationships/image" Target="../media/image24.png"/><Relationship Id="rId9" Type="http://schemas.openxmlformats.org/officeDocument/2006/relationships/image" Target="../media/image256.png"/><Relationship Id="rId14" Type="http://schemas.openxmlformats.org/officeDocument/2006/relationships/image" Target="../media/image2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.png"/><Relationship Id="rId7" Type="http://schemas.openxmlformats.org/officeDocument/2006/relationships/image" Target="../media/image8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268.png"/><Relationship Id="rId5" Type="http://schemas.openxmlformats.org/officeDocument/2006/relationships/image" Target="../media/image265.png"/><Relationship Id="rId10" Type="http://schemas.openxmlformats.org/officeDocument/2006/relationships/image" Target="../media/image267.png"/><Relationship Id="rId4" Type="http://schemas.openxmlformats.org/officeDocument/2006/relationships/image" Target="../media/image78.png"/><Relationship Id="rId9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78.png"/><Relationship Id="rId18" Type="http://schemas.openxmlformats.org/officeDocument/2006/relationships/image" Target="../media/image283.png"/><Relationship Id="rId3" Type="http://schemas.openxmlformats.org/officeDocument/2006/relationships/image" Target="../media/image23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282.png"/><Relationship Id="rId2" Type="http://schemas.openxmlformats.org/officeDocument/2006/relationships/image" Target="../media/image24.png"/><Relationship Id="rId16" Type="http://schemas.openxmlformats.org/officeDocument/2006/relationships/image" Target="../media/image281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70.png"/><Relationship Id="rId15" Type="http://schemas.openxmlformats.org/officeDocument/2006/relationships/image" Target="../media/image280.png"/><Relationship Id="rId10" Type="http://schemas.openxmlformats.org/officeDocument/2006/relationships/image" Target="../media/image275.png"/><Relationship Id="rId19" Type="http://schemas.openxmlformats.org/officeDocument/2006/relationships/image" Target="../media/image284.pn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75.png"/><Relationship Id="rId3" Type="http://schemas.openxmlformats.org/officeDocument/2006/relationships/image" Target="../media/image24.png"/><Relationship Id="rId21" Type="http://schemas.openxmlformats.org/officeDocument/2006/relationships/image" Target="../media/image294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7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3.png"/><Relationship Id="rId20" Type="http://schemas.openxmlformats.org/officeDocument/2006/relationships/image" Target="../media/image2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69.png"/><Relationship Id="rId15" Type="http://schemas.openxmlformats.org/officeDocument/2006/relationships/image" Target="../media/image272.png"/><Relationship Id="rId10" Type="http://schemas.openxmlformats.org/officeDocument/2006/relationships/image" Target="../media/image290.png"/><Relationship Id="rId19" Type="http://schemas.openxmlformats.org/officeDocument/2006/relationships/image" Target="../media/image276.png"/><Relationship Id="rId4" Type="http://schemas.openxmlformats.org/officeDocument/2006/relationships/image" Target="../media/image23.png"/><Relationship Id="rId9" Type="http://schemas.openxmlformats.org/officeDocument/2006/relationships/image" Target="../media/image289.png"/><Relationship Id="rId14" Type="http://schemas.openxmlformats.org/officeDocument/2006/relationships/image" Target="../media/image2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296.jpeg"/><Relationship Id="rId18" Type="http://schemas.openxmlformats.org/officeDocument/2006/relationships/image" Target="../media/image301.jpeg"/><Relationship Id="rId3" Type="http://schemas.openxmlformats.org/officeDocument/2006/relationships/image" Target="../media/image23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300.jpeg"/><Relationship Id="rId2" Type="http://schemas.openxmlformats.org/officeDocument/2006/relationships/image" Target="../media/image24.png"/><Relationship Id="rId16" Type="http://schemas.openxmlformats.org/officeDocument/2006/relationships/image" Target="../media/image299.jpe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295.png"/><Relationship Id="rId15" Type="http://schemas.openxmlformats.org/officeDocument/2006/relationships/image" Target="../media/image298.jpeg"/><Relationship Id="rId10" Type="http://schemas.openxmlformats.org/officeDocument/2006/relationships/image" Target="../media/image275.png"/><Relationship Id="rId19" Type="http://schemas.openxmlformats.org/officeDocument/2006/relationships/image" Target="../media/image302.jpe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29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13" Type="http://schemas.openxmlformats.org/officeDocument/2006/relationships/image" Target="../media/image305.jpeg"/><Relationship Id="rId18" Type="http://schemas.openxmlformats.org/officeDocument/2006/relationships/image" Target="../media/image310.jpeg"/><Relationship Id="rId3" Type="http://schemas.openxmlformats.org/officeDocument/2006/relationships/image" Target="../media/image23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309.jpeg"/><Relationship Id="rId2" Type="http://schemas.openxmlformats.org/officeDocument/2006/relationships/image" Target="../media/image24.png"/><Relationship Id="rId16" Type="http://schemas.openxmlformats.org/officeDocument/2006/relationships/image" Target="../media/image308.jpeg"/><Relationship Id="rId20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11" Type="http://schemas.openxmlformats.org/officeDocument/2006/relationships/image" Target="../media/image276.png"/><Relationship Id="rId5" Type="http://schemas.openxmlformats.org/officeDocument/2006/relationships/image" Target="../media/image304.png"/><Relationship Id="rId15" Type="http://schemas.openxmlformats.org/officeDocument/2006/relationships/image" Target="../media/image307.jpeg"/><Relationship Id="rId10" Type="http://schemas.openxmlformats.org/officeDocument/2006/relationships/image" Target="../media/image275.png"/><Relationship Id="rId19" Type="http://schemas.openxmlformats.org/officeDocument/2006/relationships/image" Target="../media/image311.jpeg"/><Relationship Id="rId4" Type="http://schemas.openxmlformats.org/officeDocument/2006/relationships/image" Target="../media/image269.png"/><Relationship Id="rId9" Type="http://schemas.openxmlformats.org/officeDocument/2006/relationships/image" Target="../media/image274.png"/><Relationship Id="rId14" Type="http://schemas.openxmlformats.org/officeDocument/2006/relationships/image" Target="../media/image30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18" Type="http://schemas.openxmlformats.org/officeDocument/2006/relationships/image" Target="../media/image318.png"/><Relationship Id="rId3" Type="http://schemas.openxmlformats.org/officeDocument/2006/relationships/image" Target="../media/image24.png"/><Relationship Id="rId21" Type="http://schemas.openxmlformats.org/officeDocument/2006/relationships/image" Target="../media/image321.png"/><Relationship Id="rId7" Type="http://schemas.openxmlformats.org/officeDocument/2006/relationships/image" Target="../media/image271.png"/><Relationship Id="rId12" Type="http://schemas.openxmlformats.org/officeDocument/2006/relationships/image" Target="../media/image276.png"/><Relationship Id="rId17" Type="http://schemas.openxmlformats.org/officeDocument/2006/relationships/image" Target="../media/image3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3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5" Type="http://schemas.openxmlformats.org/officeDocument/2006/relationships/image" Target="../media/image315.png"/><Relationship Id="rId10" Type="http://schemas.openxmlformats.org/officeDocument/2006/relationships/image" Target="../media/image274.png"/><Relationship Id="rId19" Type="http://schemas.openxmlformats.org/officeDocument/2006/relationships/image" Target="../media/image319.png"/><Relationship Id="rId4" Type="http://schemas.openxmlformats.org/officeDocument/2006/relationships/image" Target="../media/image23.png"/><Relationship Id="rId9" Type="http://schemas.openxmlformats.org/officeDocument/2006/relationships/image" Target="../media/image273.png"/><Relationship Id="rId14" Type="http://schemas.openxmlformats.org/officeDocument/2006/relationships/image" Target="../media/image3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322.png"/><Relationship Id="rId7" Type="http://schemas.openxmlformats.org/officeDocument/2006/relationships/image" Target="../media/image101.png"/><Relationship Id="rId12" Type="http://schemas.openxmlformats.org/officeDocument/2006/relationships/image" Target="../media/image33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11" Type="http://schemas.openxmlformats.org/officeDocument/2006/relationships/image" Target="../media/image329.png"/><Relationship Id="rId5" Type="http://schemas.openxmlformats.org/officeDocument/2006/relationships/image" Target="../media/image324.png"/><Relationship Id="rId10" Type="http://schemas.openxmlformats.org/officeDocument/2006/relationships/image" Target="../media/image328.png"/><Relationship Id="rId4" Type="http://schemas.openxmlformats.org/officeDocument/2006/relationships/image" Target="../media/image323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3" Type="http://schemas.openxmlformats.org/officeDocument/2006/relationships/image" Target="../media/image334.png"/><Relationship Id="rId7" Type="http://schemas.openxmlformats.org/officeDocument/2006/relationships/image" Target="../media/image115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345.png"/><Relationship Id="rId3" Type="http://schemas.openxmlformats.org/officeDocument/2006/relationships/image" Target="../media/image23.png"/><Relationship Id="rId7" Type="http://schemas.openxmlformats.org/officeDocument/2006/relationships/image" Target="../media/image340.png"/><Relationship Id="rId12" Type="http://schemas.openxmlformats.org/officeDocument/2006/relationships/image" Target="../media/image344.png"/><Relationship Id="rId17" Type="http://schemas.openxmlformats.org/officeDocument/2006/relationships/image" Target="../media/image348.png"/><Relationship Id="rId2" Type="http://schemas.openxmlformats.org/officeDocument/2006/relationships/image" Target="../media/image24.png"/><Relationship Id="rId16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11" Type="http://schemas.openxmlformats.org/officeDocument/2006/relationships/image" Target="../media/image343.png"/><Relationship Id="rId5" Type="http://schemas.openxmlformats.org/officeDocument/2006/relationships/image" Target="../media/image338.png"/><Relationship Id="rId15" Type="http://schemas.openxmlformats.org/officeDocument/2006/relationships/image" Target="../media/image346.png"/><Relationship Id="rId10" Type="http://schemas.openxmlformats.org/officeDocument/2006/relationships/image" Target="../media/image342.png"/><Relationship Id="rId4" Type="http://schemas.openxmlformats.org/officeDocument/2006/relationships/image" Target="../media/image337.png"/><Relationship Id="rId9" Type="http://schemas.openxmlformats.org/officeDocument/2006/relationships/image" Target="../media/image341.png"/><Relationship Id="rId1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51.png"/><Relationship Id="rId10" Type="http://schemas.openxmlformats.org/officeDocument/2006/relationships/image" Target="../media/image354.png"/><Relationship Id="rId4" Type="http://schemas.openxmlformats.org/officeDocument/2006/relationships/image" Target="../media/image350.png"/><Relationship Id="rId9" Type="http://schemas.openxmlformats.org/officeDocument/2006/relationships/image" Target="../media/image3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2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3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29.png"/><Relationship Id="rId10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6.png"/><Relationship Id="rId7" Type="http://schemas.openxmlformats.org/officeDocument/2006/relationships/image" Target="../media/image2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24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23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2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2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2106" y="617799"/>
            <a:ext cx="5024382" cy="5141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3903" y="8799327"/>
            <a:ext cx="7762634" cy="514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03240" y="8311720"/>
            <a:ext cx="839186" cy="6971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1" name="Object 1">
            <a:extLst>
              <a:ext uri="{FF2B5EF4-FFF2-40B4-BE49-F238E27FC236}">
                <a16:creationId xmlns:a16="http://schemas.microsoft.com/office/drawing/2014/main" id="{4B2D5FFD-C8BB-430B-9D84-5319E77FC67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0600" y="2408678"/>
            <a:ext cx="13773764" cy="58564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39186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409" y="1323159"/>
            <a:ext cx="5734620" cy="150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1155" y="4123409"/>
            <a:ext cx="1100176" cy="123158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4696" y="4395670"/>
            <a:ext cx="3684764" cy="6774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41907" y="4080659"/>
            <a:ext cx="1134499" cy="123158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39521" y="4352920"/>
            <a:ext cx="1885693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605446" cy="4113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9175" y="5286273"/>
            <a:ext cx="5670430" cy="918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76677" y="5832628"/>
            <a:ext cx="6171429" cy="2204082"/>
            <a:chOff x="9576677" y="5832628"/>
            <a:chExt cx="6171429" cy="22040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6677" y="5832628"/>
              <a:ext cx="6171429" cy="22040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7033" y="5287766"/>
            <a:ext cx="7146848" cy="506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796520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409" y="1323159"/>
            <a:ext cx="5734620" cy="150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0606" y="3847055"/>
            <a:ext cx="1129113" cy="1231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8219" y="4119316"/>
            <a:ext cx="2929968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605446" cy="4113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24045" y="5426811"/>
            <a:ext cx="2074649" cy="6674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45995" y="6080877"/>
            <a:ext cx="3128950" cy="519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50009" y="5602529"/>
            <a:ext cx="264808" cy="264808"/>
            <a:chOff x="5950009" y="5602529"/>
            <a:chExt cx="264808" cy="264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50009" y="5602529"/>
              <a:ext cx="264808" cy="26480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04172" y="5426811"/>
            <a:ext cx="1460425" cy="6674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22110" y="6041843"/>
            <a:ext cx="4355720" cy="5196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31868" y="5614334"/>
            <a:ext cx="264808" cy="264808"/>
            <a:chOff x="11031868" y="5614334"/>
            <a:chExt cx="264808" cy="2648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31868" y="5614334"/>
              <a:ext cx="264808" cy="26480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49390" y="5433532"/>
            <a:ext cx="1859817" cy="6674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69151" y="6038221"/>
            <a:ext cx="1992153" cy="5196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3832" y="5612053"/>
            <a:ext cx="264808" cy="264808"/>
            <a:chOff x="1493832" y="5612053"/>
            <a:chExt cx="264808" cy="2648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3832" y="5612053"/>
              <a:ext cx="264808" cy="264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39" y="8311716"/>
            <a:ext cx="824329" cy="6971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409" y="1323159"/>
            <a:ext cx="5734620" cy="150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1374" y="2949736"/>
            <a:ext cx="1158051" cy="12315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4911" y="3221993"/>
            <a:ext cx="2532766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1629" y="9704477"/>
            <a:ext cx="1605446" cy="41131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49298" y="3892974"/>
            <a:ext cx="3188570" cy="6674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96469" y="4428058"/>
            <a:ext cx="5340029" cy="519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93741" y="4071491"/>
            <a:ext cx="264808" cy="264808"/>
            <a:chOff x="2393741" y="4071491"/>
            <a:chExt cx="264808" cy="264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93741" y="4071491"/>
              <a:ext cx="264808" cy="26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44647" y="5084746"/>
            <a:ext cx="9464440" cy="4224367"/>
            <a:chOff x="3744647" y="5084746"/>
            <a:chExt cx="9464440" cy="42243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4647" y="5084746"/>
              <a:ext cx="9464440" cy="422436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B797DA-66A7-4858-A2E7-94DC7B20E170}"/>
              </a:ext>
            </a:extLst>
          </p:cNvPr>
          <p:cNvSpPr/>
          <p:nvPr/>
        </p:nvSpPr>
        <p:spPr>
          <a:xfrm>
            <a:off x="7696200" y="6591300"/>
            <a:ext cx="533400" cy="17204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8497D3-29A3-4170-9C81-36F1C60853E1}"/>
              </a:ext>
            </a:extLst>
          </p:cNvPr>
          <p:cNvSpPr/>
          <p:nvPr/>
        </p:nvSpPr>
        <p:spPr>
          <a:xfrm>
            <a:off x="8229600" y="6591300"/>
            <a:ext cx="491560" cy="1720416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1017">
            <a:extLst>
              <a:ext uri="{FF2B5EF4-FFF2-40B4-BE49-F238E27FC236}">
                <a16:creationId xmlns:a16="http://schemas.microsoft.com/office/drawing/2014/main" id="{29127861-81C3-4732-8027-AAD091EDCE03}"/>
              </a:ext>
            </a:extLst>
          </p:cNvPr>
          <p:cNvGrpSpPr/>
          <p:nvPr/>
        </p:nvGrpSpPr>
        <p:grpSpPr>
          <a:xfrm>
            <a:off x="4975860" y="7387516"/>
            <a:ext cx="720000" cy="720000"/>
            <a:chOff x="179379" y="3540757"/>
            <a:chExt cx="1602101" cy="1602101"/>
          </a:xfrm>
        </p:grpSpPr>
        <p:pic>
          <p:nvPicPr>
            <p:cNvPr id="25" name="Object 57">
              <a:extLst>
                <a:ext uri="{FF2B5EF4-FFF2-40B4-BE49-F238E27FC236}">
                  <a16:creationId xmlns:a16="http://schemas.microsoft.com/office/drawing/2014/main" id="{F4CD2C6A-A315-444A-8590-7D76FCAA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379" y="3540757"/>
              <a:ext cx="1602101" cy="1602101"/>
            </a:xfrm>
            <a:prstGeom prst="rect">
              <a:avLst/>
            </a:prstGeom>
          </p:spPr>
        </p:pic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2E04E2-6031-48C1-8919-88B94E807FFE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335860" y="5593904"/>
            <a:ext cx="3402000" cy="1793612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AABBF8-95FB-4808-9145-420AA8AECD4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335860" y="8107516"/>
            <a:ext cx="3402000" cy="69847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7" y="1684088"/>
            <a:ext cx="4265165" cy="47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9646" y="5279933"/>
            <a:ext cx="6200206" cy="20288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8763" y="9704477"/>
            <a:ext cx="4245884" cy="411317"/>
          </a:xfrm>
          <a:prstGeom prst="rect">
            <a:avLst/>
          </a:prstGeom>
        </p:spPr>
      </p:pic>
      <p:pic>
        <p:nvPicPr>
          <p:cNvPr id="14" name="Object 7">
            <a:extLst>
              <a:ext uri="{FF2B5EF4-FFF2-40B4-BE49-F238E27FC236}">
                <a16:creationId xmlns:a16="http://schemas.microsoft.com/office/drawing/2014/main" id="{DCBC84A8-B9F7-4B48-8E64-82E7A391E8C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6311" y="8400078"/>
            <a:ext cx="820138" cy="6971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32239" y="4017214"/>
            <a:ext cx="1660693" cy="1660693"/>
            <a:chOff x="12333333" y="4017214"/>
            <a:chExt cx="1660693" cy="16606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3333" y="4017214"/>
              <a:ext cx="1660693" cy="16606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1732" y="4017214"/>
            <a:ext cx="1655792" cy="1655792"/>
            <a:chOff x="9142857" y="4017214"/>
            <a:chExt cx="1655792" cy="16557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017214"/>
              <a:ext cx="1655792" cy="16557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7019" y="1323159"/>
            <a:ext cx="7003551" cy="150510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68840" y="3976083"/>
            <a:ext cx="1655792" cy="1655792"/>
            <a:chOff x="2949965" y="3976083"/>
            <a:chExt cx="1655792" cy="165579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9965" y="3976083"/>
              <a:ext cx="1655792" cy="16557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36824" y="3973633"/>
            <a:ext cx="1660693" cy="1660693"/>
            <a:chOff x="6017949" y="3973633"/>
            <a:chExt cx="1660693" cy="16606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17949" y="3973633"/>
              <a:ext cx="1660693" cy="16606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21773" y="4425518"/>
            <a:ext cx="1210642" cy="8923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1433" y="4405143"/>
            <a:ext cx="1210642" cy="89236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7098" y="4474049"/>
            <a:ext cx="973195" cy="8923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05143" y="4486820"/>
            <a:ext cx="1210642" cy="8923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22141" y="6051783"/>
            <a:ext cx="2607059" cy="4414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30144" y="9704477"/>
            <a:ext cx="1351281" cy="4113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584380" y="4017214"/>
            <a:ext cx="1655792" cy="1655792"/>
            <a:chOff x="15634525" y="4017214"/>
            <a:chExt cx="1655792" cy="165579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34525" y="4017214"/>
              <a:ext cx="1655792" cy="165579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27761" y="4486820"/>
            <a:ext cx="1080969" cy="89236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80409" y="5879338"/>
            <a:ext cx="2607059" cy="75216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02868" y="5870053"/>
            <a:ext cx="2368417" cy="7521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684907" y="5883976"/>
            <a:ext cx="2683368" cy="75216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85334" y="7373968"/>
            <a:ext cx="2575650" cy="7521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80409" y="7388376"/>
            <a:ext cx="2623789" cy="75216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02866" y="7379091"/>
            <a:ext cx="2472034" cy="75216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84907" y="7393014"/>
            <a:ext cx="2377052" cy="7521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825475" y="5987006"/>
            <a:ext cx="2129776" cy="44144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825569" y="7371352"/>
            <a:ext cx="3233831" cy="752160"/>
          </a:xfrm>
          <a:prstGeom prst="rect">
            <a:avLst/>
          </a:prstGeom>
        </p:spPr>
      </p:pic>
      <p:pic>
        <p:nvPicPr>
          <p:cNvPr id="46" name="Object 18">
            <a:extLst>
              <a:ext uri="{FF2B5EF4-FFF2-40B4-BE49-F238E27FC236}">
                <a16:creationId xmlns:a16="http://schemas.microsoft.com/office/drawing/2014/main" id="{310A5219-6582-4149-A9A2-0DB1E434B5F9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061433" y="5784104"/>
            <a:ext cx="852334" cy="942627"/>
          </a:xfrm>
          <a:prstGeom prst="rect">
            <a:avLst/>
          </a:prstGeom>
        </p:spPr>
      </p:pic>
      <p:pic>
        <p:nvPicPr>
          <p:cNvPr id="47" name="Object 23">
            <a:extLst>
              <a:ext uri="{FF2B5EF4-FFF2-40B4-BE49-F238E27FC236}">
                <a16:creationId xmlns:a16="http://schemas.microsoft.com/office/drawing/2014/main" id="{AF14D8C1-D202-41DB-BC60-1953608BF36B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2020712" y="7272536"/>
            <a:ext cx="889936" cy="942627"/>
          </a:xfrm>
          <a:prstGeom prst="rect">
            <a:avLst/>
          </a:prstGeom>
        </p:spPr>
      </p:pic>
      <p:pic>
        <p:nvPicPr>
          <p:cNvPr id="45" name="Object 1">
            <a:extLst>
              <a:ext uri="{FF2B5EF4-FFF2-40B4-BE49-F238E27FC236}">
                <a16:creationId xmlns:a16="http://schemas.microsoft.com/office/drawing/2014/main" id="{6BBB10A6-73C0-41D8-974B-EB1BADF67387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49359" y="8343900"/>
            <a:ext cx="781175" cy="697125"/>
          </a:xfrm>
          <a:prstGeom prst="rect">
            <a:avLst/>
          </a:prstGeom>
        </p:spPr>
      </p:pic>
      <p:grpSp>
        <p:nvGrpSpPr>
          <p:cNvPr id="48" name="그룹 1009">
            <a:extLst>
              <a:ext uri="{FF2B5EF4-FFF2-40B4-BE49-F238E27FC236}">
                <a16:creationId xmlns:a16="http://schemas.microsoft.com/office/drawing/2014/main" id="{6F5EB057-8007-4FA3-AE8B-8DC7E32A097D}"/>
              </a:ext>
            </a:extLst>
          </p:cNvPr>
          <p:cNvGrpSpPr/>
          <p:nvPr/>
        </p:nvGrpSpPr>
        <p:grpSpPr>
          <a:xfrm>
            <a:off x="4669904" y="4524356"/>
            <a:ext cx="1563772" cy="361622"/>
            <a:chOff x="4551029" y="4524356"/>
            <a:chExt cx="1563772" cy="361622"/>
          </a:xfrm>
        </p:grpSpPr>
        <p:pic>
          <p:nvPicPr>
            <p:cNvPr id="49" name="Object 45">
              <a:extLst>
                <a:ext uri="{FF2B5EF4-FFF2-40B4-BE49-F238E27FC236}">
                  <a16:creationId xmlns:a16="http://schemas.microsoft.com/office/drawing/2014/main" id="{3CAB99A8-A553-449D-B378-0A0E9273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1029" y="4524356"/>
              <a:ext cx="1563772" cy="361622"/>
            </a:xfrm>
            <a:prstGeom prst="rect">
              <a:avLst/>
            </a:prstGeom>
          </p:spPr>
        </p:pic>
      </p:grpSp>
      <p:grpSp>
        <p:nvGrpSpPr>
          <p:cNvPr id="50" name="그룹 1010">
            <a:extLst>
              <a:ext uri="{FF2B5EF4-FFF2-40B4-BE49-F238E27FC236}">
                <a16:creationId xmlns:a16="http://schemas.microsoft.com/office/drawing/2014/main" id="{F4AD2C45-6004-46ED-A419-13FED4A651BF}"/>
              </a:ext>
            </a:extLst>
          </p:cNvPr>
          <p:cNvGrpSpPr/>
          <p:nvPr/>
        </p:nvGrpSpPr>
        <p:grpSpPr>
          <a:xfrm>
            <a:off x="7745579" y="4520820"/>
            <a:ext cx="1563772" cy="361622"/>
            <a:chOff x="7626704" y="4520820"/>
            <a:chExt cx="1563772" cy="361622"/>
          </a:xfrm>
        </p:grpSpPr>
        <p:pic>
          <p:nvPicPr>
            <p:cNvPr id="51" name="Object 48">
              <a:extLst>
                <a:ext uri="{FF2B5EF4-FFF2-40B4-BE49-F238E27FC236}">
                  <a16:creationId xmlns:a16="http://schemas.microsoft.com/office/drawing/2014/main" id="{E454E4D8-8744-4DB5-BF77-EAB8EEA59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26704" y="4520820"/>
              <a:ext cx="1563772" cy="361622"/>
            </a:xfrm>
            <a:prstGeom prst="rect">
              <a:avLst/>
            </a:prstGeom>
          </p:spPr>
        </p:pic>
      </p:grpSp>
      <p:grpSp>
        <p:nvGrpSpPr>
          <p:cNvPr id="52" name="그룹 1011">
            <a:extLst>
              <a:ext uri="{FF2B5EF4-FFF2-40B4-BE49-F238E27FC236}">
                <a16:creationId xmlns:a16="http://schemas.microsoft.com/office/drawing/2014/main" id="{ED1ED50A-9EBD-48B1-B9DD-6B02DA7112A8}"/>
              </a:ext>
            </a:extLst>
          </p:cNvPr>
          <p:cNvGrpSpPr/>
          <p:nvPr/>
        </p:nvGrpSpPr>
        <p:grpSpPr>
          <a:xfrm>
            <a:off x="10888436" y="4519762"/>
            <a:ext cx="1563772" cy="361622"/>
            <a:chOff x="10769561" y="4519762"/>
            <a:chExt cx="1563772" cy="361622"/>
          </a:xfrm>
        </p:grpSpPr>
        <p:pic>
          <p:nvPicPr>
            <p:cNvPr id="53" name="Object 51">
              <a:extLst>
                <a:ext uri="{FF2B5EF4-FFF2-40B4-BE49-F238E27FC236}">
                  <a16:creationId xmlns:a16="http://schemas.microsoft.com/office/drawing/2014/main" id="{383029A0-6A35-4FFA-B8B7-BF0980353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769561" y="4519762"/>
              <a:ext cx="1563772" cy="361622"/>
            </a:xfrm>
            <a:prstGeom prst="rect">
              <a:avLst/>
            </a:prstGeom>
          </p:spPr>
        </p:pic>
      </p:grpSp>
      <p:grpSp>
        <p:nvGrpSpPr>
          <p:cNvPr id="54" name="그룹 1012">
            <a:extLst>
              <a:ext uri="{FF2B5EF4-FFF2-40B4-BE49-F238E27FC236}">
                <a16:creationId xmlns:a16="http://schemas.microsoft.com/office/drawing/2014/main" id="{6D156AC8-04CB-495B-8369-B123EE8A98E9}"/>
              </a:ext>
            </a:extLst>
          </p:cNvPr>
          <p:cNvGrpSpPr/>
          <p:nvPr/>
        </p:nvGrpSpPr>
        <p:grpSpPr>
          <a:xfrm>
            <a:off x="14063475" y="4519762"/>
            <a:ext cx="1563772" cy="361622"/>
            <a:chOff x="13994026" y="4519762"/>
            <a:chExt cx="1563772" cy="361622"/>
          </a:xfrm>
        </p:grpSpPr>
        <p:pic>
          <p:nvPicPr>
            <p:cNvPr id="55" name="Object 54">
              <a:extLst>
                <a:ext uri="{FF2B5EF4-FFF2-40B4-BE49-F238E27FC236}">
                  <a16:creationId xmlns:a16="http://schemas.microsoft.com/office/drawing/2014/main" id="{3E65AD22-7A19-44FD-B31D-30BB628CE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994026" y="4519762"/>
              <a:ext cx="1563772" cy="3616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7061" y="1028700"/>
            <a:ext cx="9960913" cy="1516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4234" y="2119924"/>
            <a:ext cx="5004665" cy="7900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8763" y="9704477"/>
            <a:ext cx="2902388" cy="411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1626" y="3123751"/>
            <a:ext cx="12290985" cy="5848679"/>
            <a:chOff x="3481626" y="3418210"/>
            <a:chExt cx="12290985" cy="58486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1626" y="3418210"/>
              <a:ext cx="12290985" cy="584867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4344" y="2790501"/>
            <a:ext cx="2527943" cy="4414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44200" y="2758702"/>
            <a:ext cx="2129776" cy="4414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077208-E63A-41C4-AB5F-E8E302A143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23" y="3116131"/>
            <a:ext cx="7788242" cy="5849721"/>
          </a:xfrm>
          <a:prstGeom prst="rect">
            <a:avLst/>
          </a:prstGeom>
        </p:spPr>
      </p:pic>
      <p:pic>
        <p:nvPicPr>
          <p:cNvPr id="17" name="Object 1">
            <a:extLst>
              <a:ext uri="{FF2B5EF4-FFF2-40B4-BE49-F238E27FC236}">
                <a16:creationId xmlns:a16="http://schemas.microsoft.com/office/drawing/2014/main" id="{DBEB363B-AEC3-48A0-92A8-8FA6A8704B41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8097" y="1176144"/>
            <a:ext cx="779652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1064" y="952500"/>
            <a:ext cx="6075660" cy="15162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24234" y="2043724"/>
            <a:ext cx="5004665" cy="7900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8763" y="9704477"/>
            <a:ext cx="2902388" cy="4113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2381" y="3718826"/>
            <a:ext cx="6171429" cy="4339087"/>
            <a:chOff x="2552381" y="4089485"/>
            <a:chExt cx="6171429" cy="43390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2381" y="4089485"/>
              <a:ext cx="6171429" cy="4339087"/>
            </a:xfrm>
            <a:prstGeom prst="rect">
              <a:avLst/>
            </a:prstGeom>
          </p:spPr>
        </p:pic>
      </p:grp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C07ABB61-C51A-4090-88C4-8245EC886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076" y="3390900"/>
            <a:ext cx="4023398" cy="54913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8DDC20-091C-45E1-B847-02743BDE910B}"/>
              </a:ext>
            </a:extLst>
          </p:cNvPr>
          <p:cNvSpPr/>
          <p:nvPr/>
        </p:nvSpPr>
        <p:spPr>
          <a:xfrm>
            <a:off x="11097076" y="3371258"/>
            <a:ext cx="4023398" cy="5511037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Object 4">
            <a:extLst>
              <a:ext uri="{FF2B5EF4-FFF2-40B4-BE49-F238E27FC236}">
                <a16:creationId xmlns:a16="http://schemas.microsoft.com/office/drawing/2014/main" id="{536D3D57-D6F4-481B-B9C1-2EB84F8B8B22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3115" y="1161302"/>
            <a:ext cx="836520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1266" y="3394725"/>
            <a:ext cx="3137175" cy="3137175"/>
            <a:chOff x="6421266" y="3394725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1266" y="3394725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6846" y="5473203"/>
            <a:ext cx="3137175" cy="3137175"/>
            <a:chOff x="5146846" y="5473203"/>
            <a:chExt cx="3137175" cy="31371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6846" y="5473203"/>
              <a:ext cx="3137175" cy="31371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4117" y="5473203"/>
            <a:ext cx="3137175" cy="3137175"/>
            <a:chOff x="7834117" y="5473203"/>
            <a:chExt cx="3137175" cy="3137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4117" y="5473203"/>
              <a:ext cx="3137175" cy="31371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1305" y="1323159"/>
            <a:ext cx="3428917" cy="14930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9827" y="2391230"/>
            <a:ext cx="5619455" cy="79007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5987" y="5802579"/>
            <a:ext cx="1212227" cy="200925"/>
            <a:chOff x="4455987" y="5802579"/>
            <a:chExt cx="1212227" cy="20092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4455987" y="5802579"/>
              <a:ext cx="1212227" cy="200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97786" y="3684137"/>
            <a:ext cx="1401369" cy="200925"/>
            <a:chOff x="8997786" y="3684137"/>
            <a:chExt cx="1401369" cy="2009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7786" y="3684137"/>
              <a:ext cx="1401369" cy="200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47483" y="6361667"/>
            <a:ext cx="1187141" cy="200925"/>
            <a:chOff x="10847483" y="6361667"/>
            <a:chExt cx="1187141" cy="20092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47483" y="6361667"/>
              <a:ext cx="1187141" cy="2009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44985" y="3561934"/>
            <a:ext cx="2613116" cy="80734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9557" y="4555624"/>
            <a:ext cx="1463125" cy="110044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26985" y="6230934"/>
            <a:ext cx="2613116" cy="8073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3907" y="5681372"/>
            <a:ext cx="2775089" cy="80734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416318" y="3756772"/>
            <a:ext cx="1110025" cy="11541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3347" y="6904052"/>
            <a:ext cx="1628944" cy="11004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40111" y="6105202"/>
            <a:ext cx="1154604" cy="115418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34614" y="6904052"/>
            <a:ext cx="1322940" cy="110044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21379" y="6105202"/>
            <a:ext cx="1147887" cy="115418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41629" y="9704477"/>
            <a:ext cx="1351281" cy="411317"/>
          </a:xfrm>
          <a:prstGeom prst="rect">
            <a:avLst/>
          </a:prstGeom>
        </p:spPr>
      </p:pic>
      <p:pic>
        <p:nvPicPr>
          <p:cNvPr id="39" name="Object 4">
            <a:extLst>
              <a:ext uri="{FF2B5EF4-FFF2-40B4-BE49-F238E27FC236}">
                <a16:creationId xmlns:a16="http://schemas.microsoft.com/office/drawing/2014/main" id="{DDE24BCC-B0D5-490E-872C-D912071C6E14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903239" y="8311716"/>
            <a:ext cx="824710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0200" y="4485625"/>
            <a:ext cx="3137175" cy="3137175"/>
            <a:chOff x="1410200" y="4641676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200" y="4641676"/>
              <a:ext cx="3137175" cy="31371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305" y="1181100"/>
            <a:ext cx="4110218" cy="14930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827" y="2249171"/>
            <a:ext cx="5619455" cy="7900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1488" y="5909974"/>
            <a:ext cx="1463125" cy="11004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8249" y="5111123"/>
            <a:ext cx="1110025" cy="1154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1629" y="9704477"/>
            <a:ext cx="1351281" cy="41131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88857" y="4430914"/>
            <a:ext cx="3470884" cy="667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69797" y="4625881"/>
            <a:ext cx="264808" cy="264808"/>
            <a:chOff x="5869797" y="4781932"/>
            <a:chExt cx="264808" cy="2648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69797" y="4781932"/>
              <a:ext cx="264808" cy="26480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254" y="4076700"/>
            <a:ext cx="20901569" cy="440370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18899" y="7346075"/>
            <a:ext cx="5563783" cy="478343"/>
          </a:xfrm>
          <a:prstGeom prst="rect">
            <a:avLst/>
          </a:prstGeom>
        </p:spPr>
      </p:pic>
      <p:pic>
        <p:nvPicPr>
          <p:cNvPr id="22" name="Object 4">
            <a:extLst>
              <a:ext uri="{FF2B5EF4-FFF2-40B4-BE49-F238E27FC236}">
                <a16:creationId xmlns:a16="http://schemas.microsoft.com/office/drawing/2014/main" id="{B060AA4E-CA21-480A-80E9-1A1D7770B773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903239" y="8311716"/>
            <a:ext cx="844329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68644" y="4610100"/>
            <a:ext cx="3137175" cy="3137175"/>
            <a:chOff x="2568644" y="4899535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8644" y="4899535"/>
              <a:ext cx="3137175" cy="31371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305" y="1181100"/>
            <a:ext cx="4110218" cy="14930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827" y="2249171"/>
            <a:ext cx="5619455" cy="7900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629" y="9704477"/>
            <a:ext cx="1351281" cy="4113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478999" y="4935231"/>
            <a:ext cx="3654349" cy="667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62128" y="5130198"/>
            <a:ext cx="264808" cy="264808"/>
            <a:chOff x="7146077" y="5967685"/>
            <a:chExt cx="264808" cy="2648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6077" y="5967685"/>
              <a:ext cx="264808" cy="2648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26936" y="5807249"/>
            <a:ext cx="6436649" cy="81914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69143" y="6034449"/>
            <a:ext cx="1628944" cy="110044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5907" y="5235598"/>
            <a:ext cx="1154604" cy="1154189"/>
          </a:xfrm>
          <a:prstGeom prst="rect">
            <a:avLst/>
          </a:prstGeom>
        </p:spPr>
      </p:pic>
      <p:pic>
        <p:nvPicPr>
          <p:cNvPr id="22" name="Object 4">
            <a:extLst>
              <a:ext uri="{FF2B5EF4-FFF2-40B4-BE49-F238E27FC236}">
                <a16:creationId xmlns:a16="http://schemas.microsoft.com/office/drawing/2014/main" id="{0853F5EA-B5C1-4E5E-9B48-B6DE21E319B0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03239" y="8311716"/>
            <a:ext cx="836900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14438" y="9460571"/>
            <a:ext cx="13133181" cy="164571"/>
            <a:chOff x="5514438" y="9460571"/>
            <a:chExt cx="13133181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5514438" y="9460571"/>
              <a:ext cx="13133181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1618" y="-228571"/>
            <a:ext cx="6605648" cy="11009524"/>
            <a:chOff x="1811618" y="-228571"/>
            <a:chExt cx="6605648" cy="110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618" y="-228571"/>
              <a:ext cx="6605648" cy="110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19" y="8311720"/>
            <a:ext cx="86699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6921" y="314730"/>
            <a:ext cx="2730867" cy="22406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43152" y="2132861"/>
            <a:ext cx="931329" cy="11154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99934" y="2920689"/>
            <a:ext cx="1521738" cy="6857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22753" y="3581512"/>
            <a:ext cx="2418772" cy="9971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5742" y="2132861"/>
            <a:ext cx="1020317" cy="11154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17613" y="2945067"/>
            <a:ext cx="2513728" cy="6857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2784" y="3581512"/>
            <a:ext cx="1911957" cy="71749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3152" y="4962413"/>
            <a:ext cx="1006908" cy="11154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99916" y="5750240"/>
            <a:ext cx="2095543" cy="6857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24007" y="6297269"/>
            <a:ext cx="3078937" cy="71749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55742" y="4962413"/>
            <a:ext cx="1037993" cy="11154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11664" y="6297269"/>
            <a:ext cx="2226682" cy="9971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38763" y="9704477"/>
            <a:ext cx="4326949" cy="41131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96671" y="7294429"/>
            <a:ext cx="1033117" cy="10494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511664" y="5733739"/>
            <a:ext cx="1521738" cy="6857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96671" y="8066967"/>
            <a:ext cx="1517829" cy="6857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10200" y="4533900"/>
            <a:ext cx="3137175" cy="3137175"/>
            <a:chOff x="1410200" y="4641676"/>
            <a:chExt cx="3137175" cy="313717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200" y="4641676"/>
              <a:ext cx="3137175" cy="31371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305" y="1181100"/>
            <a:ext cx="4110218" cy="14930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39827" y="2249171"/>
            <a:ext cx="5619455" cy="7900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629" y="9704477"/>
            <a:ext cx="1351281" cy="4113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47926" y="3316644"/>
            <a:ext cx="7223348" cy="6674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31056" y="3511611"/>
            <a:ext cx="264808" cy="264808"/>
            <a:chOff x="5831056" y="3511611"/>
            <a:chExt cx="264808" cy="2648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31056" y="3511611"/>
              <a:ext cx="264808" cy="26480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10699" y="5958249"/>
            <a:ext cx="1322940" cy="110044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97465" y="5159398"/>
            <a:ext cx="1147887" cy="11541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87739" y="4147692"/>
            <a:ext cx="7877141" cy="4964240"/>
            <a:chOff x="5787739" y="4147692"/>
            <a:chExt cx="7877141" cy="49642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7739" y="4147692"/>
              <a:ext cx="7877141" cy="4964240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D0CBB6-0D07-4EC2-BEFD-A0A49E94D7A5}"/>
              </a:ext>
            </a:extLst>
          </p:cNvPr>
          <p:cNvSpPr/>
          <p:nvPr/>
        </p:nvSpPr>
        <p:spPr>
          <a:xfrm>
            <a:off x="5838859" y="4173900"/>
            <a:ext cx="7786800" cy="4896000"/>
          </a:xfrm>
          <a:prstGeom prst="rect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Object 4">
            <a:extLst>
              <a:ext uri="{FF2B5EF4-FFF2-40B4-BE49-F238E27FC236}">
                <a16:creationId xmlns:a16="http://schemas.microsoft.com/office/drawing/2014/main" id="{497E17B3-D0E4-43EC-B96D-71971576C3F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903239" y="8311716"/>
            <a:ext cx="866995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0112" y="1181100"/>
            <a:ext cx="6574427" cy="14930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9827" y="2249171"/>
            <a:ext cx="5619455" cy="79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1351281" cy="4113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3470" y="4773706"/>
            <a:ext cx="2882585" cy="6774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2062" y="4719733"/>
            <a:ext cx="711191" cy="78392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5765" y="4774621"/>
            <a:ext cx="762199" cy="67742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38235" y="4684181"/>
            <a:ext cx="737825" cy="84196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28003" y="4769535"/>
            <a:ext cx="474940" cy="6774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2351" y="4640662"/>
            <a:ext cx="801200" cy="9142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6822" y="4773621"/>
            <a:ext cx="525654" cy="6774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010981" y="4705591"/>
            <a:ext cx="711191" cy="7839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71746" y="4760011"/>
            <a:ext cx="419043" cy="67742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19862" y="4696067"/>
            <a:ext cx="711191" cy="7839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04460" y="4760011"/>
            <a:ext cx="570816" cy="67742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26025" y="5664212"/>
            <a:ext cx="7624420" cy="478343"/>
          </a:xfrm>
          <a:prstGeom prst="rect">
            <a:avLst/>
          </a:prstGeom>
        </p:spPr>
      </p:pic>
      <p:pic>
        <p:nvPicPr>
          <p:cNvPr id="28" name="Object 3">
            <a:extLst>
              <a:ext uri="{FF2B5EF4-FFF2-40B4-BE49-F238E27FC236}">
                <a16:creationId xmlns:a16="http://schemas.microsoft.com/office/drawing/2014/main" id="{A1BB55F5-95EE-4618-8CEA-0DCC302A973C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982078" y="8267700"/>
            <a:ext cx="824329" cy="697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3" y="1684089"/>
            <a:ext cx="4396836" cy="47247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9646" y="5279933"/>
            <a:ext cx="4502453" cy="20288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8763" y="9704477"/>
            <a:ext cx="4245884" cy="411317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791179F6-9395-4F3E-A0BE-43966FA5A4D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7515" y="8311716"/>
            <a:ext cx="852139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020800" y="6698458"/>
            <a:ext cx="2209744" cy="749134"/>
            <a:chOff x="13694278" y="6718343"/>
            <a:chExt cx="2209744" cy="749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94278" y="6718343"/>
              <a:ext cx="2209744" cy="7491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5826" y="1323159"/>
            <a:ext cx="8174804" cy="15162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88230" y="5035581"/>
            <a:ext cx="10792838" cy="164571"/>
            <a:chOff x="-3588230" y="5035581"/>
            <a:chExt cx="10792838" cy="164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588230" y="5035581"/>
              <a:ext cx="10792838" cy="16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90476" y="9460571"/>
            <a:ext cx="17371429" cy="164571"/>
            <a:chOff x="1790476" y="9460571"/>
            <a:chExt cx="17371429" cy="164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790476" y="9460571"/>
              <a:ext cx="17371429" cy="164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8763" y="9704477"/>
            <a:ext cx="2959276" cy="411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622436" y="6698458"/>
            <a:ext cx="3893756" cy="749134"/>
            <a:chOff x="3295914" y="6718343"/>
            <a:chExt cx="3893756" cy="749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5914" y="6718343"/>
              <a:ext cx="3893756" cy="749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58205" y="6859316"/>
            <a:ext cx="2900357" cy="511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43107" y="5869769"/>
            <a:ext cx="1571676" cy="124275"/>
            <a:chOff x="4416585" y="5889654"/>
            <a:chExt cx="1571676" cy="12427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4416585" y="5889654"/>
              <a:ext cx="1571676" cy="124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21695" y="5094687"/>
            <a:ext cx="4655712" cy="124275"/>
            <a:chOff x="5195173" y="5114572"/>
            <a:chExt cx="4655712" cy="12427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5195173" y="5114572"/>
              <a:ext cx="4655712" cy="124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90869" y="4410691"/>
            <a:ext cx="7929594" cy="1502256"/>
            <a:chOff x="6064347" y="4430576"/>
            <a:chExt cx="7929594" cy="15022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64347" y="4430576"/>
              <a:ext cx="7929594" cy="15022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309341" y="5047969"/>
            <a:ext cx="219339" cy="219339"/>
            <a:chOff x="5982819" y="5067854"/>
            <a:chExt cx="219339" cy="21933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2819" y="5067854"/>
              <a:ext cx="219339" cy="21933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59096" y="4671882"/>
            <a:ext cx="2375013" cy="55814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24840" y="4627412"/>
            <a:ext cx="585963" cy="6458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90415" y="4672635"/>
            <a:ext cx="627989" cy="5581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63213" y="4598120"/>
            <a:ext cx="607907" cy="6937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66741" y="4668445"/>
            <a:ext cx="391311" cy="55814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09260" y="4562264"/>
            <a:ext cx="660123" cy="75329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608424" y="4671811"/>
            <a:ext cx="433096" cy="55814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59026" y="4615760"/>
            <a:ext cx="585963" cy="6458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38658" y="4660598"/>
            <a:ext cx="345257" cy="55814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43085" y="4607913"/>
            <a:ext cx="585963" cy="6458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842354" y="4660598"/>
            <a:ext cx="470306" cy="55814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361615" y="5304700"/>
            <a:ext cx="6281894" cy="3941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92047" y="6588201"/>
            <a:ext cx="219339" cy="219339"/>
            <a:chOff x="14665525" y="6608086"/>
            <a:chExt cx="219339" cy="2193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65525" y="6608086"/>
              <a:ext cx="219339" cy="219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81494" y="5079402"/>
            <a:ext cx="834701" cy="124275"/>
            <a:chOff x="13954972" y="5099287"/>
            <a:chExt cx="834701" cy="12427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3954972" y="5099287"/>
              <a:ext cx="834701" cy="1242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316102" y="5850482"/>
            <a:ext cx="1571676" cy="124275"/>
            <a:chOff x="13989580" y="5870367"/>
            <a:chExt cx="1571676" cy="1242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989580" y="5870367"/>
              <a:ext cx="1571676" cy="12427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04748" y="6859317"/>
            <a:ext cx="2145672" cy="511226"/>
          </a:xfrm>
          <a:prstGeom prst="rect">
            <a:avLst/>
          </a:prstGeom>
        </p:spPr>
      </p:pic>
      <p:pic>
        <p:nvPicPr>
          <p:cNvPr id="46" name="Object 7">
            <a:extLst>
              <a:ext uri="{FF2B5EF4-FFF2-40B4-BE49-F238E27FC236}">
                <a16:creationId xmlns:a16="http://schemas.microsoft.com/office/drawing/2014/main" id="{57FE31FB-B528-493C-89D4-F337BCD8BAA0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10072" y="8343900"/>
            <a:ext cx="847947" cy="6971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593074"/>
            <a:ext cx="5657686" cy="9518491"/>
            <a:chOff x="-104762" y="593074"/>
            <a:chExt cx="5657686" cy="9518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4762" y="593074"/>
              <a:ext cx="5657686" cy="9518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04722" y="6005483"/>
            <a:ext cx="8779044" cy="124275"/>
            <a:chOff x="13004722" y="6005483"/>
            <a:chExt cx="8779044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3004722" y="6005483"/>
              <a:ext cx="8779044" cy="12427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5495" y="1608721"/>
            <a:ext cx="9885137" cy="15039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" y="672201"/>
            <a:ext cx="5496908" cy="9332663"/>
            <a:chOff x="-28571" y="672201"/>
            <a:chExt cx="5496908" cy="93326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8571" y="672201"/>
              <a:ext cx="5496908" cy="93326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5399" y="3139172"/>
            <a:ext cx="956982" cy="124275"/>
            <a:chOff x="1435399" y="3139172"/>
            <a:chExt cx="956982" cy="1242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5399" y="3139172"/>
              <a:ext cx="956982" cy="124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2276" y="2093967"/>
            <a:ext cx="2111151" cy="124275"/>
            <a:chOff x="1332276" y="2093967"/>
            <a:chExt cx="2111151" cy="124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332276" y="2093967"/>
              <a:ext cx="2111151" cy="1242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6923" y="1944888"/>
            <a:ext cx="3097447" cy="512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3494" y="3184886"/>
            <a:ext cx="956982" cy="124275"/>
            <a:chOff x="1433494" y="3184886"/>
            <a:chExt cx="956982" cy="1242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3494" y="3184886"/>
              <a:ext cx="956982" cy="1242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90509" y="3566383"/>
            <a:ext cx="793752" cy="124275"/>
            <a:chOff x="1990509" y="3566383"/>
            <a:chExt cx="793752" cy="1242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990509" y="3566383"/>
              <a:ext cx="793752" cy="124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5864" y="3942857"/>
            <a:ext cx="956982" cy="124275"/>
            <a:chOff x="1435864" y="3942857"/>
            <a:chExt cx="956982" cy="1242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5864" y="3942857"/>
              <a:ext cx="956982" cy="1242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2335" y="3265986"/>
            <a:ext cx="2999036" cy="8782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49953" y="4271500"/>
            <a:ext cx="4283380" cy="124275"/>
            <a:chOff x="1749953" y="4271500"/>
            <a:chExt cx="4283380" cy="12427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749953" y="4271500"/>
              <a:ext cx="4283380" cy="12427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04364" y="3062981"/>
            <a:ext cx="956982" cy="124275"/>
            <a:chOff x="9404364" y="3062981"/>
            <a:chExt cx="956982" cy="1242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04364" y="3062981"/>
              <a:ext cx="956982" cy="1242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04364" y="5556834"/>
            <a:ext cx="956982" cy="124275"/>
            <a:chOff x="9404364" y="5556834"/>
            <a:chExt cx="956982" cy="12427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04364" y="5556834"/>
              <a:ext cx="956982" cy="1242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11078" y="4312172"/>
            <a:ext cx="2515286" cy="124275"/>
            <a:chOff x="9111078" y="4312172"/>
            <a:chExt cx="2515286" cy="1242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9111078" y="4312172"/>
              <a:ext cx="2515286" cy="1242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04364" y="3911111"/>
            <a:ext cx="956982" cy="124275"/>
            <a:chOff x="9404364" y="3911111"/>
            <a:chExt cx="956982" cy="12427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04364" y="3911111"/>
              <a:ext cx="956982" cy="1242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13605" y="3139172"/>
            <a:ext cx="3390759" cy="2489288"/>
            <a:chOff x="6013605" y="3139172"/>
            <a:chExt cx="3390759" cy="248928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3605" y="3139172"/>
              <a:ext cx="3390759" cy="24892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04364" y="4760854"/>
            <a:ext cx="956982" cy="124275"/>
            <a:chOff x="9404364" y="4760854"/>
            <a:chExt cx="956982" cy="12427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9404364" y="4760854"/>
              <a:ext cx="956982" cy="12427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96382" y="3163210"/>
            <a:ext cx="2999036" cy="87823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5399" y="4550865"/>
            <a:ext cx="956982" cy="124275"/>
            <a:chOff x="1435399" y="4550865"/>
            <a:chExt cx="956982" cy="1242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5399" y="4550865"/>
              <a:ext cx="956982" cy="124275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6382" y="3987306"/>
            <a:ext cx="2999036" cy="878232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96382" y="4844277"/>
            <a:ext cx="2999036" cy="87823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79379" y="3540757"/>
            <a:ext cx="1602101" cy="1602101"/>
            <a:chOff x="179379" y="3540757"/>
            <a:chExt cx="1602101" cy="16021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379" y="3540757"/>
              <a:ext cx="1602101" cy="16021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004469" y="4938557"/>
            <a:ext cx="765834" cy="124275"/>
            <a:chOff x="2004469" y="4938557"/>
            <a:chExt cx="765834" cy="12427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004469" y="4938557"/>
              <a:ext cx="765834" cy="124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35399" y="5314224"/>
            <a:ext cx="956982" cy="124275"/>
            <a:chOff x="1435399" y="5314224"/>
            <a:chExt cx="956982" cy="12427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5399" y="5314224"/>
              <a:ext cx="956982" cy="1242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33494" y="5359938"/>
            <a:ext cx="956982" cy="124275"/>
            <a:chOff x="1433494" y="5359938"/>
            <a:chExt cx="956982" cy="12427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433494" y="5359938"/>
              <a:ext cx="956982" cy="1242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9563" y="7460288"/>
            <a:ext cx="4215644" cy="124275"/>
            <a:chOff x="279563" y="7460288"/>
            <a:chExt cx="4215644" cy="12427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279563" y="7460288"/>
              <a:ext cx="4215644" cy="124275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86925" y="4625849"/>
            <a:ext cx="3097447" cy="87823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86925" y="7388515"/>
            <a:ext cx="3097447" cy="51284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059290" y="7457665"/>
            <a:ext cx="1145823" cy="79007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2287765" y="7576514"/>
            <a:ext cx="2658114" cy="473287"/>
            <a:chOff x="12287765" y="7576514"/>
            <a:chExt cx="2658114" cy="47328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87765" y="7576514"/>
              <a:ext cx="2658114" cy="473287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51824" y="7479437"/>
            <a:ext cx="1209720" cy="79007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277309" y="7509851"/>
            <a:ext cx="3830501" cy="399183"/>
          </a:xfrm>
          <a:prstGeom prst="rect">
            <a:avLst/>
          </a:prstGeom>
        </p:spPr>
      </p:pic>
      <p:pic>
        <p:nvPicPr>
          <p:cNvPr id="59" name="Object 3">
            <a:extLst>
              <a:ext uri="{FF2B5EF4-FFF2-40B4-BE49-F238E27FC236}">
                <a16:creationId xmlns:a16="http://schemas.microsoft.com/office/drawing/2014/main" id="{759FB439-44FD-4E7A-9C7A-8D5FE0E6DF85}"/>
              </a:ext>
            </a:extLst>
          </p:cNvPr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6965413" y="751965"/>
            <a:ext cx="857662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29" y="9704477"/>
            <a:ext cx="961195" cy="411317"/>
          </a:xfrm>
          <a:prstGeom prst="rect">
            <a:avLst/>
          </a:prstGeom>
        </p:spPr>
      </p:pic>
      <p:pic>
        <p:nvPicPr>
          <p:cNvPr id="16" name="Object 1">
            <a:extLst>
              <a:ext uri="{FF2B5EF4-FFF2-40B4-BE49-F238E27FC236}">
                <a16:creationId xmlns:a16="http://schemas.microsoft.com/office/drawing/2014/main" id="{2D637FDB-1D70-41F6-91C3-232ACFACDFC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4380" y="1704904"/>
            <a:ext cx="9522994" cy="1516250"/>
          </a:xfrm>
          <a:prstGeom prst="rect">
            <a:avLst/>
          </a:prstGeom>
        </p:spPr>
      </p:pic>
      <p:pic>
        <p:nvPicPr>
          <p:cNvPr id="18" name="Object 2">
            <a:extLst>
              <a:ext uri="{FF2B5EF4-FFF2-40B4-BE49-F238E27FC236}">
                <a16:creationId xmlns:a16="http://schemas.microsoft.com/office/drawing/2014/main" id="{03C7A1D5-2229-48EA-AF83-E6C954AB8C7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8514" y="1275608"/>
            <a:ext cx="4763335" cy="790075"/>
          </a:xfrm>
          <a:prstGeom prst="rect">
            <a:avLst/>
          </a:prstGeom>
        </p:spPr>
      </p:pic>
      <p:pic>
        <p:nvPicPr>
          <p:cNvPr id="22" name="Object 18">
            <a:extLst>
              <a:ext uri="{FF2B5EF4-FFF2-40B4-BE49-F238E27FC236}">
                <a16:creationId xmlns:a16="http://schemas.microsoft.com/office/drawing/2014/main" id="{BDC1EDAC-F225-47BE-95C0-CB81080434E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0840" y="3776512"/>
            <a:ext cx="7566344" cy="5128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98557C-9FE6-47E7-A52E-B02582BFB5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289356"/>
            <a:ext cx="11290506" cy="44178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B3512-5226-49A2-B12E-049B7878C393}"/>
              </a:ext>
            </a:extLst>
          </p:cNvPr>
          <p:cNvSpPr/>
          <p:nvPr/>
        </p:nvSpPr>
        <p:spPr>
          <a:xfrm>
            <a:off x="2710246" y="4309100"/>
            <a:ext cx="11232000" cy="4348800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3C26A006-9F35-49A4-B568-A8B28C4C996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03239" y="8311716"/>
            <a:ext cx="856138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942194"/>
            <a:ext cx="9150718" cy="14930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0187" y="2010265"/>
            <a:ext cx="2216525" cy="7900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961195" cy="4113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7572" y="3009900"/>
            <a:ext cx="7194741" cy="878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C393C-6FD7-40BD-AB2A-759369A1EE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983181"/>
            <a:ext cx="9450630" cy="5112341"/>
          </a:xfrm>
          <a:prstGeom prst="rect">
            <a:avLst/>
          </a:prstGeom>
        </p:spPr>
      </p:pic>
      <p:pic>
        <p:nvPicPr>
          <p:cNvPr id="18" name="Object 1">
            <a:extLst>
              <a:ext uri="{FF2B5EF4-FFF2-40B4-BE49-F238E27FC236}">
                <a16:creationId xmlns:a16="http://schemas.microsoft.com/office/drawing/2014/main" id="{FE06CC9F-79F8-41DB-B798-187E720BD26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16400" y="8311716"/>
            <a:ext cx="864329" cy="6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20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F2FDD25-5FB4-4B14-878A-3AD3C185A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082" y="4153862"/>
            <a:ext cx="6979642" cy="3996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81105" y="4559390"/>
            <a:ext cx="9840457" cy="164571"/>
            <a:chOff x="11581105" y="4559390"/>
            <a:chExt cx="9840457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81105" y="4559390"/>
              <a:ext cx="9840457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61905" y="9460571"/>
            <a:ext cx="19009524" cy="164571"/>
            <a:chOff x="-361905" y="9460571"/>
            <a:chExt cx="19009524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61905" y="9460571"/>
              <a:ext cx="19009524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961195" cy="411317"/>
          </a:xfrm>
          <a:prstGeom prst="rect">
            <a:avLst/>
          </a:prstGeom>
        </p:spPr>
      </p:pic>
      <p:pic>
        <p:nvPicPr>
          <p:cNvPr id="16" name="Object 9">
            <a:extLst>
              <a:ext uri="{FF2B5EF4-FFF2-40B4-BE49-F238E27FC236}">
                <a16:creationId xmlns:a16="http://schemas.microsoft.com/office/drawing/2014/main" id="{7BB1F2B2-4574-4087-92B2-FF1C6D8509B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000" y="1010202"/>
            <a:ext cx="5052511" cy="1524448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CBA72C8F-B3AD-40C4-A14A-157F89E93D9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713" y="2107788"/>
            <a:ext cx="4934724" cy="790074"/>
          </a:xfrm>
          <a:prstGeom prst="rect">
            <a:avLst/>
          </a:prstGeom>
        </p:spPr>
      </p:pic>
      <p:pic>
        <p:nvPicPr>
          <p:cNvPr id="22" name="Object 14">
            <a:extLst>
              <a:ext uri="{FF2B5EF4-FFF2-40B4-BE49-F238E27FC236}">
                <a16:creationId xmlns:a16="http://schemas.microsoft.com/office/drawing/2014/main" id="{DE413B29-19DE-43F8-B1F4-ED4868F6953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7278" y="5537249"/>
            <a:ext cx="2297871" cy="667477"/>
          </a:xfrm>
          <a:prstGeom prst="rect">
            <a:avLst/>
          </a:prstGeom>
        </p:spPr>
      </p:pic>
      <p:pic>
        <p:nvPicPr>
          <p:cNvPr id="23" name="Object 15">
            <a:extLst>
              <a:ext uri="{FF2B5EF4-FFF2-40B4-BE49-F238E27FC236}">
                <a16:creationId xmlns:a16="http://schemas.microsoft.com/office/drawing/2014/main" id="{E17F2154-74E6-4696-A0BE-70263B8E47D4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6939" y="6191349"/>
            <a:ext cx="6167682" cy="519612"/>
          </a:xfrm>
          <a:prstGeom prst="rect">
            <a:avLst/>
          </a:prstGeom>
        </p:spPr>
      </p:pic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9166591F-6F3A-4F52-8C9C-AFCA7E9CD783}"/>
              </a:ext>
            </a:extLst>
          </p:cNvPr>
          <p:cNvGrpSpPr/>
          <p:nvPr/>
        </p:nvGrpSpPr>
        <p:grpSpPr>
          <a:xfrm>
            <a:off x="1326389" y="5732214"/>
            <a:ext cx="264808" cy="264808"/>
            <a:chOff x="2108162" y="5570006"/>
            <a:chExt cx="264808" cy="264808"/>
          </a:xfrm>
        </p:grpSpPr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B3A7A2DC-F620-40FE-AF9B-3C181F8B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8162" y="5570006"/>
              <a:ext cx="264808" cy="264808"/>
            </a:xfrm>
            <a:prstGeom prst="rect">
              <a:avLst/>
            </a:prstGeom>
          </p:spPr>
        </p:pic>
      </p:grpSp>
      <p:pic>
        <p:nvPicPr>
          <p:cNvPr id="26" name="Object 19">
            <a:extLst>
              <a:ext uri="{FF2B5EF4-FFF2-40B4-BE49-F238E27FC236}">
                <a16:creationId xmlns:a16="http://schemas.microsoft.com/office/drawing/2014/main" id="{4BB858A7-8379-4DE7-98BA-047FF23136C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44592" y="6975344"/>
            <a:ext cx="2287294" cy="667477"/>
          </a:xfrm>
          <a:prstGeom prst="rect">
            <a:avLst/>
          </a:prstGeom>
        </p:spPr>
      </p:pic>
      <p:pic>
        <p:nvPicPr>
          <p:cNvPr id="27" name="Object 20">
            <a:extLst>
              <a:ext uri="{FF2B5EF4-FFF2-40B4-BE49-F238E27FC236}">
                <a16:creationId xmlns:a16="http://schemas.microsoft.com/office/drawing/2014/main" id="{3A537CE1-48E2-4627-807E-7246F4E828BF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3130" y="7629444"/>
            <a:ext cx="6167682" cy="519612"/>
          </a:xfrm>
          <a:prstGeom prst="rect">
            <a:avLst/>
          </a:prstGeom>
        </p:spPr>
      </p:pic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3E7590C5-0880-44BF-86E1-F2FC5F36F916}"/>
              </a:ext>
            </a:extLst>
          </p:cNvPr>
          <p:cNvGrpSpPr/>
          <p:nvPr/>
        </p:nvGrpSpPr>
        <p:grpSpPr>
          <a:xfrm>
            <a:off x="1347520" y="7189357"/>
            <a:ext cx="264808" cy="264808"/>
            <a:chOff x="2129293" y="7027149"/>
            <a:chExt cx="264808" cy="264808"/>
          </a:xfrm>
        </p:grpSpPr>
        <p:pic>
          <p:nvPicPr>
            <p:cNvPr id="29" name="Object 22">
              <a:extLst>
                <a:ext uri="{FF2B5EF4-FFF2-40B4-BE49-F238E27FC236}">
                  <a16:creationId xmlns:a16="http://schemas.microsoft.com/office/drawing/2014/main" id="{2DD98EC1-F0FE-44C8-B8BD-2EFC648FE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9293" y="7027149"/>
              <a:ext cx="264808" cy="264808"/>
            </a:xfrm>
            <a:prstGeom prst="rect">
              <a:avLst/>
            </a:prstGeom>
          </p:spPr>
        </p:pic>
      </p:grpSp>
      <p:pic>
        <p:nvPicPr>
          <p:cNvPr id="30" name="Object 24">
            <a:extLst>
              <a:ext uri="{FF2B5EF4-FFF2-40B4-BE49-F238E27FC236}">
                <a16:creationId xmlns:a16="http://schemas.microsoft.com/office/drawing/2014/main" id="{267347B2-E23F-40CB-B681-49E7248D3DC0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7278" y="4099154"/>
            <a:ext cx="2287294" cy="667477"/>
          </a:xfrm>
          <a:prstGeom prst="rect">
            <a:avLst/>
          </a:prstGeom>
        </p:spPr>
      </p:pic>
      <p:pic>
        <p:nvPicPr>
          <p:cNvPr id="31" name="Object 25">
            <a:extLst>
              <a:ext uri="{FF2B5EF4-FFF2-40B4-BE49-F238E27FC236}">
                <a16:creationId xmlns:a16="http://schemas.microsoft.com/office/drawing/2014/main" id="{4D8DB384-A667-454D-A49D-C777916936D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6939" y="4753253"/>
            <a:ext cx="1159842" cy="519612"/>
          </a:xfrm>
          <a:prstGeom prst="rect">
            <a:avLst/>
          </a:prstGeom>
        </p:spPr>
      </p:pic>
      <p:grpSp>
        <p:nvGrpSpPr>
          <p:cNvPr id="32" name="그룹 1006">
            <a:extLst>
              <a:ext uri="{FF2B5EF4-FFF2-40B4-BE49-F238E27FC236}">
                <a16:creationId xmlns:a16="http://schemas.microsoft.com/office/drawing/2014/main" id="{1F8730BA-7F59-4B8A-91F6-DFE07CBB4213}"/>
              </a:ext>
            </a:extLst>
          </p:cNvPr>
          <p:cNvGrpSpPr/>
          <p:nvPr/>
        </p:nvGrpSpPr>
        <p:grpSpPr>
          <a:xfrm>
            <a:off x="1326389" y="4294118"/>
            <a:ext cx="264808" cy="264808"/>
            <a:chOff x="2108162" y="4131910"/>
            <a:chExt cx="264808" cy="264808"/>
          </a:xfrm>
        </p:grpSpPr>
        <p:pic>
          <p:nvPicPr>
            <p:cNvPr id="33" name="Object 27">
              <a:extLst>
                <a:ext uri="{FF2B5EF4-FFF2-40B4-BE49-F238E27FC236}">
                  <a16:creationId xmlns:a16="http://schemas.microsoft.com/office/drawing/2014/main" id="{06E28563-E62E-4590-A1BE-B93F58C4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08162" y="4131910"/>
              <a:ext cx="264808" cy="26480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84FE69-CAB4-4E35-98AB-6BFED011DB9A}"/>
              </a:ext>
            </a:extLst>
          </p:cNvPr>
          <p:cNvSpPr/>
          <p:nvPr/>
        </p:nvSpPr>
        <p:spPr>
          <a:xfrm>
            <a:off x="8452505" y="4153862"/>
            <a:ext cx="6990219" cy="3996000"/>
          </a:xfrm>
          <a:prstGeom prst="rect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Object 4">
            <a:extLst>
              <a:ext uri="{FF2B5EF4-FFF2-40B4-BE49-F238E27FC236}">
                <a16:creationId xmlns:a16="http://schemas.microsoft.com/office/drawing/2014/main" id="{7997C755-B52E-4486-B102-F6E99946FE55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903239" y="8311716"/>
            <a:ext cx="852520" cy="6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8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6529" y="1262961"/>
            <a:ext cx="14572323" cy="150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7137" y="3221997"/>
            <a:ext cx="5910649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1629" y="9704477"/>
            <a:ext cx="961195" cy="4113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01135" y="3372780"/>
            <a:ext cx="264808" cy="264808"/>
            <a:chOff x="2101135" y="3372780"/>
            <a:chExt cx="264808" cy="2648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1135" y="3372780"/>
              <a:ext cx="264808" cy="26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1152" y="4584916"/>
            <a:ext cx="6171429" cy="3783942"/>
            <a:chOff x="5391152" y="4584916"/>
            <a:chExt cx="6171429" cy="37839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91152" y="4584916"/>
              <a:ext cx="6171429" cy="3783942"/>
            </a:xfrm>
            <a:prstGeom prst="rect">
              <a:avLst/>
            </a:prstGeom>
          </p:spPr>
        </p:pic>
      </p:grpSp>
      <p:pic>
        <p:nvPicPr>
          <p:cNvPr id="19" name="Object 4">
            <a:extLst>
              <a:ext uri="{FF2B5EF4-FFF2-40B4-BE49-F238E27FC236}">
                <a16:creationId xmlns:a16="http://schemas.microsoft.com/office/drawing/2014/main" id="{E3E0F164-69D3-4C81-ACC0-88209A37A21B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96340" y="8311716"/>
            <a:ext cx="979038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628" y="733819"/>
            <a:ext cx="14572302" cy="1505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954" y="1697271"/>
            <a:ext cx="968812" cy="790074"/>
          </a:xfrm>
          <a:prstGeom prst="rect">
            <a:avLst/>
          </a:prstGeom>
        </p:spPr>
      </p:pic>
      <p:pic>
        <p:nvPicPr>
          <p:cNvPr id="29" name="Object 29">
            <a:extLst>
              <a:ext uri="{FF2B5EF4-FFF2-40B4-BE49-F238E27FC236}">
                <a16:creationId xmlns:a16="http://schemas.microsoft.com/office/drawing/2014/main" id="{8A33312C-BF94-4BB7-9322-7324E97AC3F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0084" y="2915517"/>
            <a:ext cx="1357814" cy="399183"/>
          </a:xfrm>
          <a:prstGeom prst="rect">
            <a:avLst/>
          </a:prstGeom>
        </p:spPr>
      </p:pic>
      <p:pic>
        <p:nvPicPr>
          <p:cNvPr id="37" name="Object 30">
            <a:extLst>
              <a:ext uri="{FF2B5EF4-FFF2-40B4-BE49-F238E27FC236}">
                <a16:creationId xmlns:a16="http://schemas.microsoft.com/office/drawing/2014/main" id="{F2361C47-85E9-460E-957F-5B5DFE17852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6693" y="2958688"/>
            <a:ext cx="1267940" cy="399183"/>
          </a:xfrm>
          <a:prstGeom prst="rect">
            <a:avLst/>
          </a:prstGeom>
        </p:spPr>
      </p:pic>
      <p:pic>
        <p:nvPicPr>
          <p:cNvPr id="38" name="Object 31">
            <a:extLst>
              <a:ext uri="{FF2B5EF4-FFF2-40B4-BE49-F238E27FC236}">
                <a16:creationId xmlns:a16="http://schemas.microsoft.com/office/drawing/2014/main" id="{CFDEFCFA-E62C-4708-B6F3-FC6EEE07869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0557" y="2962209"/>
            <a:ext cx="1357814" cy="399183"/>
          </a:xfrm>
          <a:prstGeom prst="rect">
            <a:avLst/>
          </a:prstGeom>
        </p:spPr>
      </p:pic>
      <p:pic>
        <p:nvPicPr>
          <p:cNvPr id="39" name="Object 32">
            <a:extLst>
              <a:ext uri="{FF2B5EF4-FFF2-40B4-BE49-F238E27FC236}">
                <a16:creationId xmlns:a16="http://schemas.microsoft.com/office/drawing/2014/main" id="{F05E8DA0-D5E3-48A6-86CA-51A5334863D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094" y="6719241"/>
            <a:ext cx="1267940" cy="399183"/>
          </a:xfrm>
          <a:prstGeom prst="rect">
            <a:avLst/>
          </a:prstGeom>
        </p:spPr>
      </p:pic>
      <p:pic>
        <p:nvPicPr>
          <p:cNvPr id="40" name="Object 33">
            <a:extLst>
              <a:ext uri="{FF2B5EF4-FFF2-40B4-BE49-F238E27FC236}">
                <a16:creationId xmlns:a16="http://schemas.microsoft.com/office/drawing/2014/main" id="{30D007DC-F47D-40D4-BBF3-4CB9AACE764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6372" y="6728765"/>
            <a:ext cx="1357814" cy="399183"/>
          </a:xfrm>
          <a:prstGeom prst="rect">
            <a:avLst/>
          </a:prstGeom>
        </p:spPr>
      </p:pic>
      <p:pic>
        <p:nvPicPr>
          <p:cNvPr id="41" name="Object 34">
            <a:extLst>
              <a:ext uri="{FF2B5EF4-FFF2-40B4-BE49-F238E27FC236}">
                <a16:creationId xmlns:a16="http://schemas.microsoft.com/office/drawing/2014/main" id="{DD9EB4E6-64D2-4AA0-BABD-FF7AFB4E686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4638" y="6728765"/>
            <a:ext cx="1267940" cy="399183"/>
          </a:xfrm>
          <a:prstGeom prst="rect">
            <a:avLst/>
          </a:prstGeom>
        </p:spPr>
      </p:pic>
      <p:pic>
        <p:nvPicPr>
          <p:cNvPr id="42" name="Object 35">
            <a:extLst>
              <a:ext uri="{FF2B5EF4-FFF2-40B4-BE49-F238E27FC236}">
                <a16:creationId xmlns:a16="http://schemas.microsoft.com/office/drawing/2014/main" id="{6143CF2B-5DBF-4256-9A68-228353879CAC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38371" y="6728765"/>
            <a:ext cx="1267940" cy="39918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9E664BB0-A306-4E48-BF37-43442397DA5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707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B864085-25E8-4FA9-973F-6E5CF3289D20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3571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CD6D5D0-B505-47DD-A993-BE301ADA2D62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87435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AC64297F-3D8E-4468-967C-BF5220CF62FC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601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그림 53" descr="지도이(가) 표시된 사진&#10;&#10;자동 생성된 설명">
            <a:extLst>
              <a:ext uri="{FF2B5EF4-FFF2-40B4-BE49-F238E27FC236}">
                <a16:creationId xmlns:a16="http://schemas.microsoft.com/office/drawing/2014/main" id="{2110AAA7-B86F-440F-BE43-26971F1FE4AE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6785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7F60FC6-1922-4BA9-B043-415B55CA00D3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0969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69B8ED7-F7B7-49A4-922C-33119D8E5BF2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5153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Object 4">
            <a:extLst>
              <a:ext uri="{FF2B5EF4-FFF2-40B4-BE49-F238E27FC236}">
                <a16:creationId xmlns:a16="http://schemas.microsoft.com/office/drawing/2014/main" id="{5685AE69-3107-4922-B74A-B0C80539692B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96382" y="8311716"/>
            <a:ext cx="971609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20"/>
            <a:ext cx="862804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5783" y="1684088"/>
            <a:ext cx="3945020" cy="47247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808" y="5279933"/>
            <a:ext cx="4502453" cy="20288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18823" y="9460571"/>
            <a:ext cx="16833109" cy="164571"/>
            <a:chOff x="-318823" y="9460571"/>
            <a:chExt cx="16833109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18823" y="9460571"/>
              <a:ext cx="16833109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629" y="9704477"/>
            <a:ext cx="4241570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628" y="730195"/>
            <a:ext cx="14572302" cy="1505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210" y="1693650"/>
            <a:ext cx="1353490" cy="7900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6400" y="3198755"/>
            <a:ext cx="3960000" cy="2797200"/>
            <a:chOff x="1871075" y="2429804"/>
            <a:chExt cx="3832726" cy="27130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71075" y="2429804"/>
              <a:ext cx="3832726" cy="27130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00717" y="3198019"/>
            <a:ext cx="3960000" cy="2797200"/>
            <a:chOff x="6720129" y="2443370"/>
            <a:chExt cx="3827844" cy="2699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129" y="2443370"/>
              <a:ext cx="3827844" cy="26994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5034" y="3198019"/>
            <a:ext cx="3960000" cy="2797200"/>
            <a:chOff x="11547973" y="2429068"/>
            <a:chExt cx="3833765" cy="27137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47973" y="2429068"/>
              <a:ext cx="3833765" cy="27137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7604" y="6963389"/>
            <a:ext cx="3960000" cy="2797200"/>
            <a:chOff x="482280" y="6194438"/>
            <a:chExt cx="3852345" cy="27269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2280" y="6194438"/>
              <a:ext cx="3852345" cy="27269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8591" y="6964634"/>
            <a:ext cx="3960000" cy="2797200"/>
            <a:chOff x="4643266" y="6195683"/>
            <a:chExt cx="3851972" cy="27266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3266" y="6195683"/>
              <a:ext cx="3851972" cy="2726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7569" y="6958104"/>
            <a:ext cx="3960000" cy="2797200"/>
            <a:chOff x="8812245" y="6189152"/>
            <a:chExt cx="3847745" cy="272368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12245" y="6189152"/>
              <a:ext cx="3847745" cy="272368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58928" y="6953866"/>
            <a:ext cx="3960000" cy="2797200"/>
            <a:chOff x="12953604" y="6184914"/>
            <a:chExt cx="3866881" cy="27372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53604" y="6184914"/>
              <a:ext cx="3866881" cy="27372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88326" y="2848923"/>
            <a:ext cx="1357814" cy="399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57007" y="2892834"/>
            <a:ext cx="1267940" cy="3991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365739" y="2897532"/>
            <a:ext cx="1357814" cy="3991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336" y="6652647"/>
            <a:ext cx="1267940" cy="3991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22707" y="6662171"/>
            <a:ext cx="1357814" cy="39918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35669" y="6662171"/>
            <a:ext cx="1267940" cy="3991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787955" y="6662171"/>
            <a:ext cx="1267940" cy="399183"/>
          </a:xfrm>
          <a:prstGeom prst="rect">
            <a:avLst/>
          </a:prstGeom>
        </p:spPr>
      </p:pic>
      <p:pic>
        <p:nvPicPr>
          <p:cNvPr id="39" name="Object 4">
            <a:extLst>
              <a:ext uri="{FF2B5EF4-FFF2-40B4-BE49-F238E27FC236}">
                <a16:creationId xmlns:a16="http://schemas.microsoft.com/office/drawing/2014/main" id="{E7D9294E-7173-492C-B231-F927FEBB2B42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96382" y="8311716"/>
            <a:ext cx="969704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628" y="723900"/>
            <a:ext cx="14572302" cy="1505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954" y="1687351"/>
            <a:ext cx="981334" cy="7900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0084" y="2915517"/>
            <a:ext cx="1357814" cy="3991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6693" y="2958688"/>
            <a:ext cx="1267940" cy="3991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0557" y="2962209"/>
            <a:ext cx="1357814" cy="3991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094" y="6719241"/>
            <a:ext cx="1267940" cy="39918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6372" y="6728765"/>
            <a:ext cx="1357814" cy="39918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4638" y="6728765"/>
            <a:ext cx="1267940" cy="3991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38371" y="6728765"/>
            <a:ext cx="1267940" cy="399183"/>
          </a:xfrm>
          <a:prstGeom prst="rect">
            <a:avLst/>
          </a:prstGeom>
        </p:spPr>
      </p:pic>
      <p:pic>
        <p:nvPicPr>
          <p:cNvPr id="29" name="그림 28" descr="지도이(가) 표시된 사진&#10;&#10;자동 생성된 설명">
            <a:extLst>
              <a:ext uri="{FF2B5EF4-FFF2-40B4-BE49-F238E27FC236}">
                <a16:creationId xmlns:a16="http://schemas.microsoft.com/office/drawing/2014/main" id="{111E94B4-CF02-4445-8E57-E2D683F9CB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4635" y="3308134"/>
            <a:ext cx="3960000" cy="279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354E8D1-2EC8-47AB-9088-189DBDD4B1EA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3314700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BD841DE-7EB1-406E-8EB6-FD93CF70106A}"/>
              </a:ext>
            </a:extLst>
          </p:cNvPr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66693" y="3309401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CCA02C62-5F1D-4980-951D-5D5E890656CA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402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C54BADB-F6C0-427F-9908-49113FD4EE8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8185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B189D32-E021-4D8F-BD00-D4B8EF9BDA2A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0969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96FB667A-6C11-4970-8C58-C351DE54A353}"/>
              </a:ext>
            </a:extLst>
          </p:cNvPr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128" y="7115598"/>
            <a:ext cx="3960000" cy="2797796"/>
          </a:xfrm>
          <a:prstGeom prst="rect">
            <a:avLst/>
          </a:prstGeom>
        </p:spPr>
      </p:pic>
      <p:pic>
        <p:nvPicPr>
          <p:cNvPr id="25" name="Object 4">
            <a:extLst>
              <a:ext uri="{FF2B5EF4-FFF2-40B4-BE49-F238E27FC236}">
                <a16:creationId xmlns:a16="http://schemas.microsoft.com/office/drawing/2014/main" id="{A2295D06-1BCC-4797-BDE8-CFFF2291A30E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831216" y="8347940"/>
            <a:ext cx="927039" cy="69712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4628" y="726565"/>
            <a:ext cx="14572302" cy="1505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3954" y="1690017"/>
            <a:ext cx="968812" cy="790074"/>
          </a:xfrm>
          <a:prstGeom prst="rect">
            <a:avLst/>
          </a:prstGeom>
        </p:spPr>
      </p:pic>
      <p:pic>
        <p:nvPicPr>
          <p:cNvPr id="29" name="Object 29">
            <a:extLst>
              <a:ext uri="{FF2B5EF4-FFF2-40B4-BE49-F238E27FC236}">
                <a16:creationId xmlns:a16="http://schemas.microsoft.com/office/drawing/2014/main" id="{EE806244-443A-4645-B17F-DC7CE4BAF0C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0084" y="2915517"/>
            <a:ext cx="1357814" cy="399183"/>
          </a:xfrm>
          <a:prstGeom prst="rect">
            <a:avLst/>
          </a:prstGeom>
        </p:spPr>
      </p:pic>
      <p:pic>
        <p:nvPicPr>
          <p:cNvPr id="37" name="Object 30">
            <a:extLst>
              <a:ext uri="{FF2B5EF4-FFF2-40B4-BE49-F238E27FC236}">
                <a16:creationId xmlns:a16="http://schemas.microsoft.com/office/drawing/2014/main" id="{F6268753-5DA6-4515-B722-F555E6FF763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6693" y="2958688"/>
            <a:ext cx="1267940" cy="399183"/>
          </a:xfrm>
          <a:prstGeom prst="rect">
            <a:avLst/>
          </a:prstGeom>
        </p:spPr>
      </p:pic>
      <p:pic>
        <p:nvPicPr>
          <p:cNvPr id="38" name="Object 31">
            <a:extLst>
              <a:ext uri="{FF2B5EF4-FFF2-40B4-BE49-F238E27FC236}">
                <a16:creationId xmlns:a16="http://schemas.microsoft.com/office/drawing/2014/main" id="{1EAA9EC8-696F-4349-981A-B68419A93A8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0557" y="2962209"/>
            <a:ext cx="1357814" cy="399183"/>
          </a:xfrm>
          <a:prstGeom prst="rect">
            <a:avLst/>
          </a:prstGeom>
        </p:spPr>
      </p:pic>
      <p:pic>
        <p:nvPicPr>
          <p:cNvPr id="39" name="Object 32">
            <a:extLst>
              <a:ext uri="{FF2B5EF4-FFF2-40B4-BE49-F238E27FC236}">
                <a16:creationId xmlns:a16="http://schemas.microsoft.com/office/drawing/2014/main" id="{E19F145C-48BA-4E0E-BB1F-8012A3205A7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1094" y="6719241"/>
            <a:ext cx="1267940" cy="399183"/>
          </a:xfrm>
          <a:prstGeom prst="rect">
            <a:avLst/>
          </a:prstGeom>
        </p:spPr>
      </p:pic>
      <p:pic>
        <p:nvPicPr>
          <p:cNvPr id="40" name="Object 33">
            <a:extLst>
              <a:ext uri="{FF2B5EF4-FFF2-40B4-BE49-F238E27FC236}">
                <a16:creationId xmlns:a16="http://schemas.microsoft.com/office/drawing/2014/main" id="{1D1100DD-E91B-45FF-8BB4-0282401B4C29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16372" y="6728765"/>
            <a:ext cx="1357814" cy="399183"/>
          </a:xfrm>
          <a:prstGeom prst="rect">
            <a:avLst/>
          </a:prstGeom>
        </p:spPr>
      </p:pic>
      <p:pic>
        <p:nvPicPr>
          <p:cNvPr id="41" name="Object 34">
            <a:extLst>
              <a:ext uri="{FF2B5EF4-FFF2-40B4-BE49-F238E27FC236}">
                <a16:creationId xmlns:a16="http://schemas.microsoft.com/office/drawing/2014/main" id="{243A9BDE-F3BD-4D20-8C28-F3E38B1B9B8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54638" y="6728765"/>
            <a:ext cx="1267940" cy="399183"/>
          </a:xfrm>
          <a:prstGeom prst="rect">
            <a:avLst/>
          </a:prstGeom>
        </p:spPr>
      </p:pic>
      <p:pic>
        <p:nvPicPr>
          <p:cNvPr id="42" name="Object 35">
            <a:extLst>
              <a:ext uri="{FF2B5EF4-FFF2-40B4-BE49-F238E27FC236}">
                <a16:creationId xmlns:a16="http://schemas.microsoft.com/office/drawing/2014/main" id="{3223D72D-5515-4542-8C3A-1B0E03B20DDB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38371" y="6728765"/>
            <a:ext cx="1267940" cy="39918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1D2378A-D559-4B25-87AB-478275EAFA54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707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9512740-7C66-4D43-BB93-80B0ADA77B05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2807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 descr="지도이(가) 표시된 사진&#10;&#10;자동 생성된 설명">
            <a:extLst>
              <a:ext uri="{FF2B5EF4-FFF2-40B4-BE49-F238E27FC236}">
                <a16:creationId xmlns:a16="http://schemas.microsoft.com/office/drawing/2014/main" id="{869F9D63-73C6-42A7-A82C-47DF8DB80FBB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65907" y="3308823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21EF2E4-E01A-4A7C-9D33-ACCCBCDB5E74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70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4E148E2-5C20-47FD-88C5-4E7AA26175FD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6369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9FB6F2C1-7BB8-46E0-809A-7625B3C9BB05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0968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9D1FF2B5-7840-466D-B0A5-B9ADDBA688D9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0914" y="7114380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Object 1">
            <a:extLst>
              <a:ext uri="{FF2B5EF4-FFF2-40B4-BE49-F238E27FC236}">
                <a16:creationId xmlns:a16="http://schemas.microsoft.com/office/drawing/2014/main" id="{4DE40BB0-0AE6-4202-887C-E366E10208D7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994607" y="8332574"/>
            <a:ext cx="799271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4628" y="735339"/>
            <a:ext cx="14572302" cy="15051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1795" y="1698791"/>
            <a:ext cx="983491" cy="790074"/>
          </a:xfrm>
          <a:prstGeom prst="rect">
            <a:avLst/>
          </a:prstGeom>
        </p:spPr>
      </p:pic>
      <p:pic>
        <p:nvPicPr>
          <p:cNvPr id="29" name="Object 29">
            <a:extLst>
              <a:ext uri="{FF2B5EF4-FFF2-40B4-BE49-F238E27FC236}">
                <a16:creationId xmlns:a16="http://schemas.microsoft.com/office/drawing/2014/main" id="{479D4CD6-7FA4-433F-AD67-5F20DE73964B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60084" y="2915517"/>
            <a:ext cx="1357814" cy="399183"/>
          </a:xfrm>
          <a:prstGeom prst="rect">
            <a:avLst/>
          </a:prstGeom>
        </p:spPr>
      </p:pic>
      <p:pic>
        <p:nvPicPr>
          <p:cNvPr id="37" name="Object 30">
            <a:extLst>
              <a:ext uri="{FF2B5EF4-FFF2-40B4-BE49-F238E27FC236}">
                <a16:creationId xmlns:a16="http://schemas.microsoft.com/office/drawing/2014/main" id="{0B202B1F-88FD-4762-92F7-97B41DD1A48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06693" y="2958688"/>
            <a:ext cx="1267940" cy="399183"/>
          </a:xfrm>
          <a:prstGeom prst="rect">
            <a:avLst/>
          </a:prstGeom>
        </p:spPr>
      </p:pic>
      <p:pic>
        <p:nvPicPr>
          <p:cNvPr id="38" name="Object 31">
            <a:extLst>
              <a:ext uri="{FF2B5EF4-FFF2-40B4-BE49-F238E27FC236}">
                <a16:creationId xmlns:a16="http://schemas.microsoft.com/office/drawing/2014/main" id="{DF15E056-18AF-467A-8BC7-BA45DD77949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80557" y="2962209"/>
            <a:ext cx="1357814" cy="399183"/>
          </a:xfrm>
          <a:prstGeom prst="rect">
            <a:avLst/>
          </a:prstGeom>
        </p:spPr>
      </p:pic>
      <p:pic>
        <p:nvPicPr>
          <p:cNvPr id="39" name="Object 32">
            <a:extLst>
              <a:ext uri="{FF2B5EF4-FFF2-40B4-BE49-F238E27FC236}">
                <a16:creationId xmlns:a16="http://schemas.microsoft.com/office/drawing/2014/main" id="{6074A3AE-391C-4CF3-BF50-4BFEA94AE75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1094" y="6719241"/>
            <a:ext cx="1267940" cy="399183"/>
          </a:xfrm>
          <a:prstGeom prst="rect">
            <a:avLst/>
          </a:prstGeom>
        </p:spPr>
      </p:pic>
      <p:pic>
        <p:nvPicPr>
          <p:cNvPr id="40" name="Object 33">
            <a:extLst>
              <a:ext uri="{FF2B5EF4-FFF2-40B4-BE49-F238E27FC236}">
                <a16:creationId xmlns:a16="http://schemas.microsoft.com/office/drawing/2014/main" id="{7E6ED009-32BD-4A32-BF1F-DE967112A92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16372" y="6728765"/>
            <a:ext cx="1357814" cy="399183"/>
          </a:xfrm>
          <a:prstGeom prst="rect">
            <a:avLst/>
          </a:prstGeom>
        </p:spPr>
      </p:pic>
      <p:pic>
        <p:nvPicPr>
          <p:cNvPr id="41" name="Object 34">
            <a:extLst>
              <a:ext uri="{FF2B5EF4-FFF2-40B4-BE49-F238E27FC236}">
                <a16:creationId xmlns:a16="http://schemas.microsoft.com/office/drawing/2014/main" id="{7CB8D5F3-595C-4C10-B4F1-F2B368D75A4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4638" y="6728765"/>
            <a:ext cx="1267940" cy="399183"/>
          </a:xfrm>
          <a:prstGeom prst="rect">
            <a:avLst/>
          </a:prstGeom>
        </p:spPr>
      </p:pic>
      <p:pic>
        <p:nvPicPr>
          <p:cNvPr id="42" name="Object 35">
            <a:extLst>
              <a:ext uri="{FF2B5EF4-FFF2-40B4-BE49-F238E27FC236}">
                <a16:creationId xmlns:a16="http://schemas.microsoft.com/office/drawing/2014/main" id="{6FA11084-B36A-46C6-A478-F44FA6C6580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38371" y="6728765"/>
            <a:ext cx="1267940" cy="399183"/>
          </a:xfrm>
          <a:prstGeom prst="rect">
            <a:avLst/>
          </a:prstGeom>
        </p:spPr>
      </p:pic>
      <p:pic>
        <p:nvPicPr>
          <p:cNvPr id="50" name="그림 49" descr="지도이(가) 표시된 사진&#10;&#10;자동 생성된 설명">
            <a:extLst>
              <a:ext uri="{FF2B5EF4-FFF2-40B4-BE49-F238E27FC236}">
                <a16:creationId xmlns:a16="http://schemas.microsoft.com/office/drawing/2014/main" id="{B3B7202C-0613-42A7-920F-D61199E1DE58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2345" y="3309401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E7EAFB6-8495-4DA6-9DDB-CF266F81F344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4519" y="3313467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2184632A-C012-4130-9792-DEF70663C60D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66693" y="3309401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그림 52" descr="지도이(가) 표시된 사진&#10;&#10;자동 생성된 설명">
            <a:extLst>
              <a:ext uri="{FF2B5EF4-FFF2-40B4-BE49-F238E27FC236}">
                <a16:creationId xmlns:a16="http://schemas.microsoft.com/office/drawing/2014/main" id="{055404B2-0DB2-4A67-B6EF-1EC048E5F50F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286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62A8B27A-F649-42A4-9C6F-5906D2F203A3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0074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7C632B3-7402-4E17-8A2D-770D8B9DA29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1080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그림 55" descr="지도이(가) 표시된 사진&#10;&#10;자동 생성된 설명">
            <a:extLst>
              <a:ext uri="{FF2B5EF4-FFF2-40B4-BE49-F238E27FC236}">
                <a16:creationId xmlns:a16="http://schemas.microsoft.com/office/drawing/2014/main" id="{B97AD861-09AB-4985-8259-D19788907A97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0128" y="7116194"/>
            <a:ext cx="3960000" cy="27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Object 3">
            <a:extLst>
              <a:ext uri="{FF2B5EF4-FFF2-40B4-BE49-F238E27FC236}">
                <a16:creationId xmlns:a16="http://schemas.microsoft.com/office/drawing/2014/main" id="{2F11DE8D-E0E0-4530-81EE-D70788C3F22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972364" y="8332574"/>
            <a:ext cx="843757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86011" y="5256910"/>
            <a:ext cx="6219048" cy="124275"/>
            <a:chOff x="-2186011" y="5256910"/>
            <a:chExt cx="6219048" cy="1242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-2186011" y="5256910"/>
              <a:ext cx="6219048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09524" y="9460571"/>
            <a:ext cx="18857143" cy="164571"/>
            <a:chOff x="-209524" y="9460571"/>
            <a:chExt cx="18857143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09524" y="9460571"/>
              <a:ext cx="18857143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38763" y="9704477"/>
            <a:ext cx="2959276" cy="4113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7123" y="1113194"/>
            <a:ext cx="9808788" cy="15051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26976" y="4504707"/>
            <a:ext cx="2710029" cy="6674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10099" y="4699675"/>
            <a:ext cx="264808" cy="264808"/>
            <a:chOff x="9610099" y="4699675"/>
            <a:chExt cx="264808" cy="264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099" y="4699675"/>
              <a:ext cx="264808" cy="2648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6327" y="7414383"/>
            <a:ext cx="4142433" cy="5196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26976" y="3066612"/>
            <a:ext cx="3428570" cy="66747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70159" y="3720721"/>
            <a:ext cx="6649663" cy="519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10099" y="3261580"/>
            <a:ext cx="264808" cy="264808"/>
            <a:chOff x="9610099" y="3261580"/>
            <a:chExt cx="264808" cy="2648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0099" y="3261580"/>
              <a:ext cx="264808" cy="264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63101" y="3947580"/>
            <a:ext cx="6171429" cy="3503571"/>
            <a:chOff x="2363101" y="3947580"/>
            <a:chExt cx="6171429" cy="3503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3101" y="3947580"/>
              <a:ext cx="6171429" cy="3503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76766" y="5139952"/>
            <a:ext cx="5177113" cy="3109524"/>
            <a:chOff x="9876766" y="5139952"/>
            <a:chExt cx="5177113" cy="310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76766" y="5139952"/>
              <a:ext cx="5177113" cy="3109524"/>
            </a:xfrm>
            <a:prstGeom prst="rect">
              <a:avLst/>
            </a:prstGeom>
          </p:spPr>
        </p:pic>
      </p:grpSp>
      <p:pic>
        <p:nvPicPr>
          <p:cNvPr id="24" name="Object 4">
            <a:extLst>
              <a:ext uri="{FF2B5EF4-FFF2-40B4-BE49-F238E27FC236}">
                <a16:creationId xmlns:a16="http://schemas.microsoft.com/office/drawing/2014/main" id="{24DFBCF8-547F-4BA9-8993-EE85C68ABE5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4639" y="1491285"/>
            <a:ext cx="853472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31624" y="1684090"/>
            <a:ext cx="4376170" cy="47247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1209" y="5279933"/>
            <a:ext cx="4178674" cy="20288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39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8380" y="6567674"/>
            <a:ext cx="2813796" cy="124275"/>
            <a:chOff x="-488380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488380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02516" y="4549867"/>
            <a:ext cx="9821410" cy="164571"/>
            <a:chOff x="-3102516" y="4549867"/>
            <a:chExt cx="9821410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3102516" y="4549867"/>
              <a:ext cx="9821410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6667" y="9460571"/>
            <a:ext cx="19314286" cy="164571"/>
            <a:chOff x="-666667" y="9460571"/>
            <a:chExt cx="19314286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66667" y="9460571"/>
              <a:ext cx="19314286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38763" y="9704477"/>
            <a:ext cx="4331813" cy="4113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-613247"/>
            <a:ext cx="894880" cy="1243148"/>
          </a:xfrm>
          <a:prstGeom prst="rect">
            <a:avLst/>
          </a:prstGeom>
        </p:spPr>
      </p:pic>
      <p:pic>
        <p:nvPicPr>
          <p:cNvPr id="17" name="Object 11">
            <a:extLst>
              <a:ext uri="{FF2B5EF4-FFF2-40B4-BE49-F238E27FC236}">
                <a16:creationId xmlns:a16="http://schemas.microsoft.com/office/drawing/2014/main" id="{42475486-90D0-402E-827A-0D520CD0AFC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0406" y="8267700"/>
            <a:ext cx="851948" cy="69712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71429" y="9460571"/>
            <a:ext cx="10597094" cy="164571"/>
            <a:chOff x="-371429" y="9460571"/>
            <a:chExt cx="1059709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371429" y="9460571"/>
              <a:ext cx="1059709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1629" y="9704477"/>
            <a:ext cx="902073" cy="4113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4679" y="1361905"/>
            <a:ext cx="3420106" cy="15051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1840" y="3636521"/>
            <a:ext cx="6570085" cy="8976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66953" y="2745839"/>
            <a:ext cx="1016724" cy="12315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12876" y="2980009"/>
            <a:ext cx="3372703" cy="6774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15527" y="7982527"/>
            <a:ext cx="6500587" cy="5061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05048" y="7082325"/>
            <a:ext cx="1100176" cy="123158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22400" y="7354585"/>
            <a:ext cx="3369742" cy="67742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3737" y="5742640"/>
            <a:ext cx="6340813" cy="8976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47822" y="4840296"/>
            <a:ext cx="1114982" cy="12315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86110" y="5143261"/>
            <a:ext cx="2332129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9769" y="-281848"/>
            <a:ext cx="6605648" cy="11009524"/>
            <a:chOff x="10199769" y="-281848"/>
            <a:chExt cx="6605648" cy="1100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199769" y="-281848"/>
              <a:ext cx="6605648" cy="11009524"/>
            </a:xfrm>
            <a:prstGeom prst="rect">
              <a:avLst/>
            </a:prstGeom>
          </p:spPr>
        </p:pic>
      </p:grpSp>
      <p:pic>
        <p:nvPicPr>
          <p:cNvPr id="23" name="Object 21">
            <a:extLst>
              <a:ext uri="{FF2B5EF4-FFF2-40B4-BE49-F238E27FC236}">
                <a16:creationId xmlns:a16="http://schemas.microsoft.com/office/drawing/2014/main" id="{BC7BB59B-B262-4FCD-AC84-6143FB3E7B21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992150" y="8313913"/>
            <a:ext cx="860137" cy="6971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65906" y="617799"/>
            <a:ext cx="3333330" cy="514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581" y="617799"/>
            <a:ext cx="5301963" cy="5141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9015" y="617799"/>
            <a:ext cx="2255599" cy="5141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3421" y="5900240"/>
            <a:ext cx="9859091" cy="3215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06862" y="9479619"/>
            <a:ext cx="16883053" cy="164571"/>
            <a:chOff x="-406862" y="9479619"/>
            <a:chExt cx="1688305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-406862" y="9479619"/>
              <a:ext cx="16883053" cy="16457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BE7599-9F42-44A9-9C31-CE293F4C1B04}"/>
              </a:ext>
            </a:extLst>
          </p:cNvPr>
          <p:cNvSpPr/>
          <p:nvPr/>
        </p:nvSpPr>
        <p:spPr>
          <a:xfrm>
            <a:off x="8991600" y="5676900"/>
            <a:ext cx="1800912" cy="3215671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63C8B6CC-7C27-4411-B36E-22FA76FDA4B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70079" y="8409715"/>
            <a:ext cx="848328" cy="697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38095" y="9460571"/>
            <a:ext cx="17334647" cy="164571"/>
            <a:chOff x="-838095" y="9460571"/>
            <a:chExt cx="17334647" cy="164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838095" y="9460571"/>
              <a:ext cx="17334647" cy="164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03240" y="8311716"/>
            <a:ext cx="872518" cy="6971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1629" y="9704477"/>
            <a:ext cx="961195" cy="4113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9196" y="845182"/>
            <a:ext cx="5705794" cy="14930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4010" y="3732432"/>
            <a:ext cx="5531798" cy="5382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654" y="2708385"/>
            <a:ext cx="1162718" cy="1408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7666" y="3636822"/>
            <a:ext cx="4764833" cy="5382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84982" y="2593077"/>
            <a:ext cx="1275090" cy="1408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2105" y="4941722"/>
            <a:ext cx="6810694" cy="3428725"/>
            <a:chOff x="1372105" y="4941722"/>
            <a:chExt cx="6810694" cy="34287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2105" y="4941722"/>
              <a:ext cx="6810694" cy="34287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85867" y="5464216"/>
            <a:ext cx="11230934" cy="164571"/>
            <a:chOff x="10885867" y="5464216"/>
            <a:chExt cx="11230934" cy="164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6200000">
              <a:off x="10885867" y="5464216"/>
              <a:ext cx="11230934" cy="164571"/>
            </a:xfrm>
            <a:prstGeom prst="rect">
              <a:avLst/>
            </a:prstGeom>
          </p:spPr>
        </p:pic>
      </p:grp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3E50BDA-3625-4719-8957-CAA489F420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226141"/>
            <a:ext cx="5106113" cy="512516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F396238-9E1D-4577-81FF-2956474062EF}"/>
              </a:ext>
            </a:extLst>
          </p:cNvPr>
          <p:cNvCxnSpPr>
            <a:cxnSpLocks/>
          </p:cNvCxnSpPr>
          <p:nvPr/>
        </p:nvCxnSpPr>
        <p:spPr>
          <a:xfrm>
            <a:off x="10363200" y="5067300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1E05485-E983-459C-8A1E-CC3DCBEEDBAD}"/>
              </a:ext>
            </a:extLst>
          </p:cNvPr>
          <p:cNvCxnSpPr>
            <a:cxnSpLocks/>
          </p:cNvCxnSpPr>
          <p:nvPr/>
        </p:nvCxnSpPr>
        <p:spPr>
          <a:xfrm>
            <a:off x="10363200" y="5332476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CF32347-E63F-4F75-8297-B1C0B94458D5}"/>
              </a:ext>
            </a:extLst>
          </p:cNvPr>
          <p:cNvCxnSpPr>
            <a:cxnSpLocks/>
          </p:cNvCxnSpPr>
          <p:nvPr/>
        </p:nvCxnSpPr>
        <p:spPr>
          <a:xfrm>
            <a:off x="10363200" y="6176772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C90EE98-0D86-4096-A10F-80594098A511}"/>
              </a:ext>
            </a:extLst>
          </p:cNvPr>
          <p:cNvCxnSpPr>
            <a:cxnSpLocks/>
          </p:cNvCxnSpPr>
          <p:nvPr/>
        </p:nvCxnSpPr>
        <p:spPr>
          <a:xfrm>
            <a:off x="10363200" y="7018020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4F8F7ED-9F65-4037-A049-A40BC4108301}"/>
              </a:ext>
            </a:extLst>
          </p:cNvPr>
          <p:cNvCxnSpPr>
            <a:cxnSpLocks/>
          </p:cNvCxnSpPr>
          <p:nvPr/>
        </p:nvCxnSpPr>
        <p:spPr>
          <a:xfrm>
            <a:off x="10363200" y="7292340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19973B3-29F3-42FF-BA74-F91CF82B8E6A}"/>
              </a:ext>
            </a:extLst>
          </p:cNvPr>
          <p:cNvCxnSpPr>
            <a:cxnSpLocks/>
          </p:cNvCxnSpPr>
          <p:nvPr/>
        </p:nvCxnSpPr>
        <p:spPr>
          <a:xfrm>
            <a:off x="10363200" y="7581900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E9BDC86-D88A-4D3A-AFAF-06FE25E5A5D8}"/>
              </a:ext>
            </a:extLst>
          </p:cNvPr>
          <p:cNvCxnSpPr>
            <a:cxnSpLocks/>
          </p:cNvCxnSpPr>
          <p:nvPr/>
        </p:nvCxnSpPr>
        <p:spPr>
          <a:xfrm>
            <a:off x="10363200" y="7862316"/>
            <a:ext cx="8382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19" y="8311716"/>
            <a:ext cx="870995" cy="697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5913" y="6205873"/>
            <a:ext cx="4482467" cy="92142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3998" y="1262961"/>
            <a:ext cx="6624875" cy="15244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5768" y="2362386"/>
            <a:ext cx="5739488" cy="12477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64DA4D-A12A-4956-B8C8-80822E899EF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" r="678"/>
          <a:stretch/>
        </p:blipFill>
        <p:spPr>
          <a:xfrm>
            <a:off x="9389129" y="1183649"/>
            <a:ext cx="7455834" cy="79197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419" y="8311716"/>
            <a:ext cx="879185" cy="6971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3994" y="1262959"/>
            <a:ext cx="7045184" cy="152445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7019" y="3682109"/>
            <a:ext cx="1162718" cy="14084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5657" y="3682109"/>
            <a:ext cx="1275090" cy="140849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86278" y="4784925"/>
            <a:ext cx="2982021" cy="5382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264E6F-8BDB-4053-86F7-78C7AF69E5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112" y="5055208"/>
            <a:ext cx="7081555" cy="3745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B46809-B195-4DC6-9D63-1EC579597A8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668" y="5025828"/>
            <a:ext cx="6158668" cy="3983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79773" y="1684088"/>
            <a:ext cx="4615083" cy="47247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0590" y="5279933"/>
            <a:ext cx="9888182" cy="20288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420" y="8311716"/>
            <a:ext cx="867375" cy="6971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81" y="445594"/>
            <a:ext cx="894880" cy="12431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83385" y="6567674"/>
            <a:ext cx="2813796" cy="124275"/>
            <a:chOff x="-483385" y="6567674"/>
            <a:chExt cx="2813796" cy="1242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-483385" y="6567674"/>
              <a:ext cx="2813796" cy="1242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7278" y="5254628"/>
            <a:ext cx="11230934" cy="164571"/>
            <a:chOff x="-3807278" y="5254628"/>
            <a:chExt cx="11230934" cy="164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-3807278" y="5254628"/>
              <a:ext cx="11230934" cy="164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0476" y="9460571"/>
            <a:ext cx="16857143" cy="164571"/>
            <a:chOff x="1790476" y="9460571"/>
            <a:chExt cx="16857143" cy="164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0476" y="9460571"/>
              <a:ext cx="16857143" cy="164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36570" y="9704477"/>
            <a:ext cx="4538378" cy="411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86994" cy="6971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85867" y="5254628"/>
            <a:ext cx="11230934" cy="164571"/>
            <a:chOff x="10885867" y="5254628"/>
            <a:chExt cx="11230934" cy="164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0885867" y="5254628"/>
              <a:ext cx="11230934" cy="164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0112" y="1323159"/>
            <a:ext cx="4078201" cy="14930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42318" y="4857518"/>
            <a:ext cx="13316790" cy="160848"/>
            <a:chOff x="1570511" y="4900280"/>
            <a:chExt cx="13316790" cy="160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0511" y="4900280"/>
              <a:ext cx="13316790" cy="16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6177" y="4818519"/>
            <a:ext cx="252715" cy="252715"/>
            <a:chOff x="2972517" y="4859276"/>
            <a:chExt cx="252715" cy="2527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2517" y="4859276"/>
              <a:ext cx="252715" cy="25271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4486" y="5347039"/>
            <a:ext cx="2936214" cy="7087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1334" y="5946563"/>
            <a:ext cx="2696737" cy="9214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07289" y="4075739"/>
            <a:ext cx="852334" cy="9426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45674" y="4794893"/>
            <a:ext cx="252715" cy="252715"/>
            <a:chOff x="6217670" y="4847619"/>
            <a:chExt cx="252715" cy="25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17670" y="4847619"/>
              <a:ext cx="252715" cy="25271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73412" y="5356397"/>
            <a:ext cx="1564563" cy="69109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6414" y="4073671"/>
            <a:ext cx="889936" cy="9426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11157" y="4828270"/>
            <a:ext cx="252715" cy="252715"/>
            <a:chOff x="9438737" y="4846931"/>
            <a:chExt cx="252715" cy="2527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38737" y="4846931"/>
              <a:ext cx="252715" cy="25271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41933" y="4068791"/>
            <a:ext cx="884270" cy="9426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7521" y="4828272"/>
            <a:ext cx="219339" cy="219339"/>
            <a:chOff x="1353057" y="4868800"/>
            <a:chExt cx="219339" cy="2193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3057" y="4868800"/>
              <a:ext cx="219339" cy="2193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34565" y="4828272"/>
            <a:ext cx="219339" cy="219339"/>
            <a:chOff x="14753676" y="4880521"/>
            <a:chExt cx="219339" cy="2193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53676" y="4880521"/>
              <a:ext cx="219339" cy="219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91043" y="4828272"/>
            <a:ext cx="219339" cy="219339"/>
            <a:chOff x="7819210" y="4878324"/>
            <a:chExt cx="219339" cy="2193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19210" y="4878324"/>
              <a:ext cx="219339" cy="2193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69082" y="4828270"/>
            <a:ext cx="219339" cy="219339"/>
            <a:chOff x="11139632" y="4868996"/>
            <a:chExt cx="219339" cy="2193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39632" y="4868996"/>
              <a:ext cx="219339" cy="219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819282" y="4828271"/>
            <a:ext cx="219339" cy="219339"/>
            <a:chOff x="4704976" y="4866375"/>
            <a:chExt cx="219339" cy="21933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4976" y="4866375"/>
              <a:ext cx="219339" cy="2193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976640" y="4794894"/>
            <a:ext cx="252715" cy="252715"/>
            <a:chOff x="12922546" y="4854550"/>
            <a:chExt cx="252715" cy="25271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22546" y="4854550"/>
              <a:ext cx="252715" cy="25271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63618" y="4068791"/>
            <a:ext cx="897406" cy="94262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81019" y="5950295"/>
            <a:ext cx="1267466" cy="92142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3893" y="5356397"/>
            <a:ext cx="1564563" cy="69109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51499" y="5950299"/>
            <a:ext cx="1738169" cy="92142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41403" y="5347039"/>
            <a:ext cx="2415469" cy="691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09714" y="5922426"/>
            <a:ext cx="1574159" cy="1323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49483" y="6567674"/>
            <a:ext cx="2813796" cy="124275"/>
            <a:chOff x="16049483" y="6567674"/>
            <a:chExt cx="2813796" cy="1242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6049483" y="6567674"/>
              <a:ext cx="2813796" cy="12427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03240" y="8311716"/>
            <a:ext cx="879566" cy="6971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5050" y="445594"/>
            <a:ext cx="894880" cy="12431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0628" y="4549867"/>
            <a:ext cx="9821410" cy="164571"/>
            <a:chOff x="11590628" y="4549867"/>
            <a:chExt cx="9821410" cy="164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1590628" y="4549867"/>
              <a:ext cx="9821410" cy="164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2409" y="1323159"/>
            <a:ext cx="5734620" cy="150510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1155" y="3513475"/>
            <a:ext cx="1016724" cy="12315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68769" y="3785739"/>
            <a:ext cx="2636416" cy="6774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3834" y="3513475"/>
            <a:ext cx="1114982" cy="12315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91448" y="3785732"/>
            <a:ext cx="2647151" cy="677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71429" y="9460571"/>
            <a:ext cx="19533333" cy="164571"/>
            <a:chOff x="-371429" y="9460571"/>
            <a:chExt cx="19533333" cy="164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-371429" y="9460571"/>
              <a:ext cx="19533333" cy="16457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29" y="9704477"/>
            <a:ext cx="1605446" cy="4113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22127" y="3050995"/>
            <a:ext cx="3782732" cy="6171429"/>
            <a:chOff x="11422127" y="3050995"/>
            <a:chExt cx="3782732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22127" y="3050995"/>
              <a:ext cx="3782732" cy="617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8D36C55-534C-4917-B5F4-81260068EE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22" y="4983210"/>
            <a:ext cx="6966774" cy="1505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</Words>
  <Application>Microsoft Office PowerPoint</Application>
  <PresentationFormat>사용자 지정</PresentationFormat>
  <Paragraphs>4</Paragraphs>
  <Slides>37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bigdata00606</cp:lastModifiedBy>
  <cp:revision>30</cp:revision>
  <dcterms:created xsi:type="dcterms:W3CDTF">2021-08-13T14:02:18Z</dcterms:created>
  <dcterms:modified xsi:type="dcterms:W3CDTF">2021-08-18T05:25:30Z</dcterms:modified>
</cp:coreProperties>
</file>